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7B4A34-58EB-4DF0-8538-F0CEF9C44060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A4B2C6-5C95-4A2B-9963-70F3294EAFD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386DF-542E-47D5-AB16-71E94D01537B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ED1FA2-018D-42D1-8EF6-69CD306BFDE8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331C5-6BC7-4A22-A361-3C8525E0060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AB30F-F672-4C23-B3A9-87D0ACD9D67C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035F0-2BCC-446D-B9B0-3EF0A62589D6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A4A7E-F092-4947-ACD7-738EE45ACE94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62927-2910-41FD-9977-F5E7A28B3C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FA7C7-3468-41E3-9759-EA3EEEDFD38A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9D41C-E7EF-4C1C-9E84-3D459EEB5AA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20198-FB54-495A-B292-06AF5A049DD7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7601A-4E86-4DF1-8698-1D5A712AB0CB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DFF5E-A5FB-486C-AFE9-5D2FD1DB0EEF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4646-25D9-45AC-B0AA-AA3C43426F7E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898B5-BA03-49E4-911A-F09E3D0BB65F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5425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5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341563" y="2924175"/>
            <a:ext cx="5141912" cy="366713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ساخت تبديل </a:t>
            </a:r>
            <a:endParaRPr lang="es-E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87900" y="22050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651500" y="2170113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قسمت چهارم</a:t>
            </a:r>
            <a:endParaRPr lang="es-E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26" grpId="0" animBg="1"/>
      <p:bldP spid="51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anual-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133600"/>
            <a:ext cx="411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43438" y="5915025"/>
            <a:ext cx="256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اتمام كار با قطعه تبديل شماره 4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9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6096000" y="38862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105400" y="4114800"/>
            <a:ext cx="990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172200" y="39401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nual-0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133600"/>
            <a:ext cx="4114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638800" y="2438400"/>
            <a:ext cx="838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257800" y="2590800"/>
            <a:ext cx="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380288" y="5734050"/>
            <a:ext cx="630237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10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26000" y="2289175"/>
            <a:ext cx="800100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اتو كردن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671763" y="5805488"/>
            <a:ext cx="4659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اتو كردن اتصال بسته شده به كمك ابزار يا يك قطعه لوله </a:t>
            </a:r>
            <a:r>
              <a:rPr lang="en-US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PVC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nual-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106613"/>
            <a:ext cx="40386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48488" y="1341438"/>
            <a:ext cx="1117600" cy="792162"/>
            <a:chOff x="4431" y="864"/>
            <a:chExt cx="605" cy="480"/>
          </a:xfrm>
        </p:grpSpPr>
        <p:sp>
          <p:nvSpPr>
            <p:cNvPr id="14357" name="Text Box 6"/>
            <p:cNvSpPr txBox="1">
              <a:spLocks noChangeArrowheads="1"/>
            </p:cNvSpPr>
            <p:nvPr/>
          </p:nvSpPr>
          <p:spPr bwMode="auto">
            <a:xfrm>
              <a:off x="4431" y="864"/>
              <a:ext cx="605" cy="174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4358" name="Line 7"/>
            <p:cNvSpPr>
              <a:spLocks noChangeShapeType="1"/>
            </p:cNvSpPr>
            <p:nvPr/>
          </p:nvSpPr>
          <p:spPr bwMode="auto">
            <a:xfrm>
              <a:off x="4656" y="1056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451725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146425" y="4652963"/>
            <a:ext cx="1209675" cy="762000"/>
            <a:chOff x="1956" y="2880"/>
            <a:chExt cx="793" cy="587"/>
          </a:xfrm>
        </p:grpSpPr>
        <p:sp>
          <p:nvSpPr>
            <p:cNvPr id="14354" name="Text Box 10"/>
            <p:cNvSpPr txBox="1">
              <a:spLocks noChangeArrowheads="1"/>
            </p:cNvSpPr>
            <p:nvPr/>
          </p:nvSpPr>
          <p:spPr bwMode="auto">
            <a:xfrm>
              <a:off x="1956" y="3246"/>
              <a:ext cx="422" cy="22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4355" name="Line 11"/>
            <p:cNvSpPr>
              <a:spLocks noChangeShapeType="1"/>
            </p:cNvSpPr>
            <p:nvPr/>
          </p:nvSpPr>
          <p:spPr bwMode="auto">
            <a:xfrm flipV="1">
              <a:off x="2221" y="2880"/>
              <a:ext cx="96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4356" name="Line 12"/>
            <p:cNvSpPr>
              <a:spLocks noChangeShapeType="1"/>
            </p:cNvSpPr>
            <p:nvPr/>
          </p:nvSpPr>
          <p:spPr bwMode="auto">
            <a:xfrm flipV="1">
              <a:off x="2221" y="2880"/>
              <a:ext cx="52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819400" y="2209800"/>
            <a:ext cx="1828800" cy="1752600"/>
            <a:chOff x="1776" y="1392"/>
            <a:chExt cx="1152" cy="1104"/>
          </a:xfrm>
        </p:grpSpPr>
        <p:sp>
          <p:nvSpPr>
            <p:cNvPr id="14348" name="Oval 14"/>
            <p:cNvSpPr>
              <a:spLocks noChangeArrowheads="1"/>
            </p:cNvSpPr>
            <p:nvPr/>
          </p:nvSpPr>
          <p:spPr bwMode="auto">
            <a:xfrm>
              <a:off x="2352" y="1392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4349" name="Line 15"/>
            <p:cNvSpPr>
              <a:spLocks noChangeShapeType="1"/>
            </p:cNvSpPr>
            <p:nvPr/>
          </p:nvSpPr>
          <p:spPr bwMode="auto">
            <a:xfrm>
              <a:off x="2640" y="1968"/>
              <a:ext cx="0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4350" name="Oval 16"/>
            <p:cNvSpPr>
              <a:spLocks noChangeArrowheads="1"/>
            </p:cNvSpPr>
            <p:nvPr/>
          </p:nvSpPr>
          <p:spPr bwMode="auto">
            <a:xfrm>
              <a:off x="1776" y="1392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4351" name="Line 17"/>
            <p:cNvSpPr>
              <a:spLocks noChangeShapeType="1"/>
            </p:cNvSpPr>
            <p:nvPr/>
          </p:nvSpPr>
          <p:spPr bwMode="auto">
            <a:xfrm>
              <a:off x="2112" y="1968"/>
              <a:ext cx="288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14352" name="Picture 18" descr="manual-004(4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4" y="1440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9" descr="manual-004(3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48" y="1440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1187450" y="5805488"/>
            <a:ext cx="622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چسباندن نوار آلومينيومي در گوشه هاي خارجي و تزريق سيليكون در گوشه هاي داخلي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nual-0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851025"/>
            <a:ext cx="5029200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47800" y="3429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362200" y="4432300"/>
            <a:ext cx="4572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17850" y="5949950"/>
            <a:ext cx="4032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انتخاب كردن 4 قطعه پانل ، رسم الگو و برش پانل ها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95400" y="3124200"/>
            <a:ext cx="1828800" cy="1066800"/>
            <a:chOff x="816" y="1968"/>
            <a:chExt cx="1152" cy="672"/>
          </a:xfrm>
        </p:grpSpPr>
        <p:sp>
          <p:nvSpPr>
            <p:cNvPr id="4120" name="Line 8"/>
            <p:cNvSpPr>
              <a:spLocks noChangeShapeType="1"/>
            </p:cNvSpPr>
            <p:nvPr/>
          </p:nvSpPr>
          <p:spPr bwMode="auto">
            <a:xfrm flipH="1">
              <a:off x="912" y="2640"/>
              <a:ext cx="105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1" name="Line 9"/>
            <p:cNvSpPr>
              <a:spLocks noChangeShapeType="1"/>
            </p:cNvSpPr>
            <p:nvPr/>
          </p:nvSpPr>
          <p:spPr bwMode="auto">
            <a:xfrm flipH="1">
              <a:off x="912" y="1968"/>
              <a:ext cx="105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2" name="Line 10"/>
            <p:cNvSpPr>
              <a:spLocks noChangeShapeType="1"/>
            </p:cNvSpPr>
            <p:nvPr/>
          </p:nvSpPr>
          <p:spPr bwMode="auto">
            <a:xfrm>
              <a:off x="960" y="1968"/>
              <a:ext cx="0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3" name="Line 11"/>
            <p:cNvSpPr>
              <a:spLocks noChangeShapeType="1"/>
            </p:cNvSpPr>
            <p:nvPr/>
          </p:nvSpPr>
          <p:spPr bwMode="auto">
            <a:xfrm>
              <a:off x="960" y="2400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4" name="Text Box 12"/>
            <p:cNvSpPr txBox="1">
              <a:spLocks noChangeArrowheads="1"/>
            </p:cNvSpPr>
            <p:nvPr/>
          </p:nvSpPr>
          <p:spPr bwMode="auto">
            <a:xfrm>
              <a:off x="816" y="2256"/>
              <a:ext cx="2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s-ES_tradnl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1:4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235825" y="587692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5" name="Line 14"/>
          <p:cNvSpPr>
            <a:spLocks noChangeShapeType="1"/>
          </p:cNvSpPr>
          <p:nvPr/>
        </p:nvSpPr>
        <p:spPr bwMode="auto">
          <a:xfrm flipH="1">
            <a:off x="7010400" y="57150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6" name="Line 15"/>
          <p:cNvSpPr>
            <a:spLocks noChangeShapeType="1"/>
          </p:cNvSpPr>
          <p:nvPr/>
        </p:nvSpPr>
        <p:spPr bwMode="auto">
          <a:xfrm>
            <a:off x="7239000" y="4267200"/>
            <a:ext cx="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07" name="Line 16"/>
          <p:cNvSpPr>
            <a:spLocks noChangeShapeType="1"/>
          </p:cNvSpPr>
          <p:nvPr/>
        </p:nvSpPr>
        <p:spPr bwMode="auto">
          <a:xfrm>
            <a:off x="7239000" y="1828800"/>
            <a:ext cx="0" cy="1371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8" name="Text Box 17"/>
          <p:cNvSpPr txBox="1">
            <a:spLocks noChangeArrowheads="1"/>
          </p:cNvSpPr>
          <p:nvPr/>
        </p:nvSpPr>
        <p:spPr bwMode="auto">
          <a:xfrm rot="-5400000">
            <a:off x="6762750" y="3600450"/>
            <a:ext cx="922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9" name="Line 18"/>
          <p:cNvSpPr>
            <a:spLocks noChangeShapeType="1"/>
          </p:cNvSpPr>
          <p:nvPr/>
        </p:nvSpPr>
        <p:spPr bwMode="auto">
          <a:xfrm flipH="1">
            <a:off x="7010400" y="18288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819400" y="2209800"/>
            <a:ext cx="5715000" cy="990600"/>
            <a:chOff x="1776" y="1392"/>
            <a:chExt cx="3600" cy="624"/>
          </a:xfrm>
        </p:grpSpPr>
        <p:sp>
          <p:nvSpPr>
            <p:cNvPr id="4117" name="Oval 20"/>
            <p:cNvSpPr>
              <a:spLocks noChangeArrowheads="1"/>
            </p:cNvSpPr>
            <p:nvPr/>
          </p:nvSpPr>
          <p:spPr bwMode="auto">
            <a:xfrm>
              <a:off x="4752" y="1392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18" name="Line 21"/>
            <p:cNvSpPr>
              <a:spLocks noChangeShapeType="1"/>
            </p:cNvSpPr>
            <p:nvPr/>
          </p:nvSpPr>
          <p:spPr bwMode="auto">
            <a:xfrm>
              <a:off x="1776" y="1728"/>
              <a:ext cx="297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4119" name="Picture 22" descr="manual-004(2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" y="1488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029200" y="3276600"/>
            <a:ext cx="3505200" cy="990600"/>
            <a:chOff x="3168" y="2064"/>
            <a:chExt cx="2208" cy="624"/>
          </a:xfrm>
        </p:grpSpPr>
        <p:sp>
          <p:nvSpPr>
            <p:cNvPr id="4114" name="Oval 24"/>
            <p:cNvSpPr>
              <a:spLocks noChangeArrowheads="1"/>
            </p:cNvSpPr>
            <p:nvPr/>
          </p:nvSpPr>
          <p:spPr bwMode="auto">
            <a:xfrm>
              <a:off x="4752" y="2064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15" name="Line 25"/>
            <p:cNvSpPr>
              <a:spLocks noChangeShapeType="1"/>
            </p:cNvSpPr>
            <p:nvPr/>
          </p:nvSpPr>
          <p:spPr bwMode="auto">
            <a:xfrm>
              <a:off x="3168" y="2400"/>
              <a:ext cx="15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4116" name="Picture 26" descr="manual-004(1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" y="2160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nual-0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0" y="1628775"/>
            <a:ext cx="5105400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66850" y="2436813"/>
            <a:ext cx="5357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767263" y="5932488"/>
            <a:ext cx="2468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ايجاد مادگي قبل از چسب زدن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936750" y="4249738"/>
            <a:ext cx="4572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65350" y="4694238"/>
            <a:ext cx="5791200" cy="990600"/>
            <a:chOff x="1632" y="3072"/>
            <a:chExt cx="3648" cy="624"/>
          </a:xfrm>
        </p:grpSpPr>
        <p:sp>
          <p:nvSpPr>
            <p:cNvPr id="5130" name="Oval 8"/>
            <p:cNvSpPr>
              <a:spLocks noChangeArrowheads="1"/>
            </p:cNvSpPr>
            <p:nvPr/>
          </p:nvSpPr>
          <p:spPr bwMode="auto">
            <a:xfrm>
              <a:off x="4656" y="3072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 flipV="1">
              <a:off x="1632" y="3352"/>
              <a:ext cx="302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>
              <a:off x="1632" y="3360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3" name="Line 11"/>
            <p:cNvSpPr>
              <a:spLocks noChangeShapeType="1"/>
            </p:cNvSpPr>
            <p:nvPr/>
          </p:nvSpPr>
          <p:spPr bwMode="auto">
            <a:xfrm>
              <a:off x="2448" y="3360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4" name="Line 12"/>
            <p:cNvSpPr>
              <a:spLocks noChangeShapeType="1"/>
            </p:cNvSpPr>
            <p:nvPr/>
          </p:nvSpPr>
          <p:spPr bwMode="auto">
            <a:xfrm>
              <a:off x="3360" y="3360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35" name="Line 13"/>
            <p:cNvSpPr>
              <a:spLocks noChangeShapeType="1"/>
            </p:cNvSpPr>
            <p:nvPr/>
          </p:nvSpPr>
          <p:spPr bwMode="auto">
            <a:xfrm>
              <a:off x="4176" y="3360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5136" name="Picture 14" descr="manual-004(4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52" y="3168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nual-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2303463"/>
            <a:ext cx="57150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059238" y="4914900"/>
            <a:ext cx="500062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 flipV="1">
            <a:off x="2971800" y="4114800"/>
            <a:ext cx="10668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4572000" y="4191000"/>
            <a:ext cx="8382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827213" y="6002338"/>
            <a:ext cx="5337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همه قسمتهايي كه با زاويه 45 درجه بريده شده اند چسب زده مي شود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nual-035(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828800"/>
            <a:ext cx="73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manual-035(4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8825" y="1828800"/>
            <a:ext cx="12795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manual-035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828800"/>
            <a:ext cx="74136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514600" y="5715000"/>
            <a:ext cx="57912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823200" y="5448300"/>
            <a:ext cx="39052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كف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7177" name="Picture 9" descr="manual-035(1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1828800"/>
            <a:ext cx="12731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57600" y="4114800"/>
            <a:ext cx="4432300" cy="1562100"/>
            <a:chOff x="2304" y="2592"/>
            <a:chExt cx="2792" cy="984"/>
          </a:xfrm>
        </p:grpSpPr>
        <p:sp>
          <p:nvSpPr>
            <p:cNvPr id="7190" name="Text Box 11"/>
            <p:cNvSpPr txBox="1">
              <a:spLocks noChangeArrowheads="1"/>
            </p:cNvSpPr>
            <p:nvPr/>
          </p:nvSpPr>
          <p:spPr bwMode="auto">
            <a:xfrm>
              <a:off x="4468" y="2771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7191" name="Line 12"/>
            <p:cNvSpPr>
              <a:spLocks noChangeShapeType="1"/>
            </p:cNvSpPr>
            <p:nvPr/>
          </p:nvSpPr>
          <p:spPr bwMode="auto">
            <a:xfrm>
              <a:off x="2352" y="2843"/>
              <a:ext cx="20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7192" name="Picture 13" descr="manual-035(3)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04" y="2592"/>
              <a:ext cx="131" cy="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Oval 14"/>
            <p:cNvSpPr>
              <a:spLocks noChangeArrowheads="1"/>
            </p:cNvSpPr>
            <p:nvPr/>
          </p:nvSpPr>
          <p:spPr bwMode="auto">
            <a:xfrm>
              <a:off x="2352" y="2784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460875" y="4191000"/>
            <a:ext cx="211138" cy="1524000"/>
            <a:chOff x="2810" y="2640"/>
            <a:chExt cx="133" cy="960"/>
          </a:xfrm>
        </p:grpSpPr>
        <p:pic>
          <p:nvPicPr>
            <p:cNvPr id="7188" name="Picture 16" descr="manual-035(3)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10" y="2640"/>
              <a:ext cx="133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9" name="Oval 17"/>
            <p:cNvSpPr>
              <a:spLocks noChangeArrowheads="1"/>
            </p:cNvSpPr>
            <p:nvPr/>
          </p:nvSpPr>
          <p:spPr bwMode="auto">
            <a:xfrm>
              <a:off x="2832" y="2784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715000" y="1905000"/>
            <a:ext cx="228600" cy="3810000"/>
            <a:chOff x="3600" y="1200"/>
            <a:chExt cx="144" cy="2352"/>
          </a:xfrm>
        </p:grpSpPr>
        <p:pic>
          <p:nvPicPr>
            <p:cNvPr id="7186" name="Picture 19" descr="manual-035(6)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00" y="1200"/>
              <a:ext cx="144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7" name="Oval 20"/>
            <p:cNvSpPr>
              <a:spLocks noChangeArrowheads="1"/>
            </p:cNvSpPr>
            <p:nvPr/>
          </p:nvSpPr>
          <p:spPr bwMode="auto">
            <a:xfrm>
              <a:off x="3648" y="2784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1698625" y="4991100"/>
            <a:ext cx="869950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سطح خارجي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83" name="Rectangle 23"/>
          <p:cNvSpPr>
            <a:spLocks noChangeArrowheads="1"/>
          </p:cNvSpPr>
          <p:nvPr/>
        </p:nvSpPr>
        <p:spPr bwMode="auto">
          <a:xfrm>
            <a:off x="3273425" y="5915025"/>
            <a:ext cx="393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تركيب كردن چهار گوشه خارجي با چسب آلومينيوم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pic>
        <p:nvPicPr>
          <p:cNvPr id="8196" name="Picture 4" descr="manual-0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854200"/>
            <a:ext cx="41148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291263" y="5084763"/>
            <a:ext cx="823912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سطح داخلي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797175" y="5995988"/>
            <a:ext cx="431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چرخاندن كانال به طوريكه سطح داخلي به سمت بالا باشد 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anual-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017713"/>
            <a:ext cx="57150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-3122008">
            <a:off x="2446338" y="2249488"/>
            <a:ext cx="1519237" cy="446087"/>
          </a:xfrm>
          <a:prstGeom prst="curvedDownArrow">
            <a:avLst>
              <a:gd name="adj1" fmla="val 68114"/>
              <a:gd name="adj2" fmla="val 136228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339975" y="4221163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2806700" y="443230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386013" y="42545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995738" y="5902325"/>
            <a:ext cx="320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اولين گوشه را با زاويه 90 درجه مي بنديم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anual-0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017713"/>
            <a:ext cx="57150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934200" y="36576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5943600" y="3886200"/>
            <a:ext cx="990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997700" y="37115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7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851275" y="5932488"/>
            <a:ext cx="337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دومين گوشه را با زاويه 90 درجه مي بنديم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03575" y="5734050"/>
            <a:ext cx="40735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  <a:p>
            <a:pPr rtl="0"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133600"/>
            <a:ext cx="4114800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88" y="277336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-71572">
            <a:off x="4572000" y="2362200"/>
            <a:ext cx="1519238" cy="446088"/>
          </a:xfrm>
          <a:prstGeom prst="curvedDownArrow">
            <a:avLst>
              <a:gd name="adj1" fmla="val 68114"/>
              <a:gd name="adj2" fmla="val 136228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495800" y="24384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876800" y="2819400"/>
            <a:ext cx="4572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0" y="25177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067175" y="620713"/>
            <a:ext cx="1081088" cy="463550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تبديل</a:t>
            </a: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643438" y="5900738"/>
            <a:ext cx="256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سومين گوشه نيز بسته مي شود</a:t>
            </a:r>
            <a:r>
              <a:rPr lang="es-ES_tradnl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On-screen Show (4:3)</PresentationFormat>
  <Paragraphs>61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2010-06-09T15:23:15Z</dcterms:created>
  <dcterms:modified xsi:type="dcterms:W3CDTF">2010-06-09T15:24:25Z</dcterms:modified>
</cp:coreProperties>
</file>