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F84DF81-4D75-4FAB-BD5C-4C6B5C3D1A6F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831C11-134D-443A-8BFE-D341653CAFA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74A21-7C4B-4691-852C-0A64DE50E536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F3201-6E79-4D3C-8921-60ECEE62A065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03EC8-7AA8-4B9F-8955-88ADDBBC8DA5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68C5E-1C37-451C-9C86-4588926DA385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7B2919-5723-44E1-B0A5-75B186B41325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0B434-432E-4E8C-96D3-676713BE5504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8775F-2464-4D00-86D0-02738E7F1BC8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B0F24-2B0E-4E2B-B5D9-A0B7CEEF252D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314C0-84E0-4840-9DD4-D8EF7D23F917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F1535-5D35-4E00-9B9E-73121AE6DBC1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FC5-D21D-4BC3-A748-5345B4C72412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ED45-41E4-4512-B654-EBE1322DD672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5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46275" y="2852738"/>
            <a:ext cx="5141913" cy="366712"/>
          </a:xfrm>
          <a:prstGeom prst="rect">
            <a:avLst/>
          </a:prstGeom>
          <a:solidFill>
            <a:srgbClr val="99CC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در پوش كانال</a:t>
            </a:r>
            <a:endParaRPr lang="es-E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25950" y="2205038"/>
            <a:ext cx="2663825" cy="366712"/>
          </a:xfrm>
          <a:prstGeom prst="rect">
            <a:avLst/>
          </a:prstGeom>
          <a:solidFill>
            <a:srgbClr val="FF99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buClr>
                <a:srgbClr val="FF0000"/>
              </a:buClr>
              <a:buSzPct val="150000"/>
              <a:buFont typeface="Wingdings" pitchFamily="2" charset="2"/>
              <a:buNone/>
            </a:pPr>
            <a:endParaRPr lang="en-U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992688" y="2155825"/>
            <a:ext cx="1584325" cy="466725"/>
          </a:xfrm>
          <a:prstGeom prst="rect">
            <a:avLst/>
          </a:prstGeom>
          <a:solidFill>
            <a:srgbClr val="FF0000">
              <a:alpha val="55000"/>
            </a:srgbClr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قسمت پنجم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 autoUpdateAnimBg="0"/>
      <p:bldP spid="5126" grpId="0" animBg="1"/>
      <p:bldP spid="51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2291" name="Picture 3" descr="manual-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828800"/>
            <a:ext cx="4419600" cy="296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73750" y="2019300"/>
            <a:ext cx="996950" cy="723900"/>
            <a:chOff x="3700" y="1272"/>
            <a:chExt cx="628" cy="456"/>
          </a:xfrm>
        </p:grpSpPr>
        <p:sp>
          <p:nvSpPr>
            <p:cNvPr id="12304" name="Text Box 5"/>
            <p:cNvSpPr txBox="1">
              <a:spLocks noChangeArrowheads="1"/>
            </p:cNvSpPr>
            <p:nvPr/>
          </p:nvSpPr>
          <p:spPr bwMode="auto">
            <a:xfrm>
              <a:off x="3700" y="1272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2305" name="Line 6"/>
            <p:cNvSpPr>
              <a:spLocks noChangeShapeType="1"/>
            </p:cNvSpPr>
            <p:nvPr/>
          </p:nvSpPr>
          <p:spPr bwMode="auto">
            <a:xfrm>
              <a:off x="4032" y="1440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81413" y="3162300"/>
            <a:ext cx="996950" cy="723900"/>
            <a:chOff x="2319" y="1992"/>
            <a:chExt cx="628" cy="456"/>
          </a:xfrm>
        </p:grpSpPr>
        <p:sp>
          <p:nvSpPr>
            <p:cNvPr id="12302" name="Text Box 8"/>
            <p:cNvSpPr txBox="1">
              <a:spLocks noChangeArrowheads="1"/>
            </p:cNvSpPr>
            <p:nvPr/>
          </p:nvSpPr>
          <p:spPr bwMode="auto">
            <a:xfrm>
              <a:off x="2319" y="1992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2303" name="Line 9"/>
            <p:cNvSpPr>
              <a:spLocks noChangeShapeType="1"/>
            </p:cNvSpPr>
            <p:nvPr/>
          </p:nvSpPr>
          <p:spPr bwMode="auto">
            <a:xfrm>
              <a:off x="2619" y="2160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019925" y="1049338"/>
            <a:ext cx="1187450" cy="723900"/>
            <a:chOff x="4416" y="648"/>
            <a:chExt cx="748" cy="456"/>
          </a:xfrm>
        </p:grpSpPr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4739" y="648"/>
              <a:ext cx="425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سيليكون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H="1">
              <a:off x="4416" y="816"/>
              <a:ext cx="445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 flipH="1">
              <a:off x="4848" y="816"/>
              <a:ext cx="48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117975" y="692150"/>
            <a:ext cx="84772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در پوش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7451725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9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2297" name="Rectangle 16"/>
          <p:cNvSpPr>
            <a:spLocks noChangeArrowheads="1"/>
          </p:cNvSpPr>
          <p:nvPr/>
        </p:nvSpPr>
        <p:spPr bwMode="auto">
          <a:xfrm>
            <a:off x="1187450" y="5805488"/>
            <a:ext cx="622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چسباندن نوار آلومينيومي در گوشه هاي خارجي و تزريق سيليكون در گوشه هاي داخلي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nual-0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70050"/>
            <a:ext cx="640080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005263" y="5864225"/>
            <a:ext cx="3205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برش 45 درجه براي مونتاژ درپوش نهايي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362200" y="4432300"/>
            <a:ext cx="4572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67000" y="685800"/>
            <a:ext cx="5486400" cy="1295400"/>
            <a:chOff x="1680" y="432"/>
            <a:chExt cx="3456" cy="816"/>
          </a:xfrm>
        </p:grpSpPr>
        <p:pic>
          <p:nvPicPr>
            <p:cNvPr id="4121" name="Picture 8" descr="manual-06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 flipV="1">
              <a:off x="4512" y="720"/>
              <a:ext cx="600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2" name="Oval 9"/>
            <p:cNvSpPr>
              <a:spLocks noChangeArrowheads="1"/>
            </p:cNvSpPr>
            <p:nvPr/>
          </p:nvSpPr>
          <p:spPr bwMode="auto">
            <a:xfrm>
              <a:off x="4464" y="432"/>
              <a:ext cx="672" cy="67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23" name="Line 10"/>
            <p:cNvSpPr>
              <a:spLocks noChangeShapeType="1"/>
            </p:cNvSpPr>
            <p:nvPr/>
          </p:nvSpPr>
          <p:spPr bwMode="auto">
            <a:xfrm>
              <a:off x="1680" y="912"/>
              <a:ext cx="28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4" name="Line 11"/>
            <p:cNvSpPr>
              <a:spLocks noChangeShapeType="1"/>
            </p:cNvSpPr>
            <p:nvPr/>
          </p:nvSpPr>
          <p:spPr bwMode="auto">
            <a:xfrm>
              <a:off x="1680" y="912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5" name="Line 12"/>
            <p:cNvSpPr>
              <a:spLocks noChangeShapeType="1"/>
            </p:cNvSpPr>
            <p:nvPr/>
          </p:nvSpPr>
          <p:spPr bwMode="auto">
            <a:xfrm>
              <a:off x="2448" y="912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6" name="Line 13"/>
            <p:cNvSpPr>
              <a:spLocks noChangeShapeType="1"/>
            </p:cNvSpPr>
            <p:nvPr/>
          </p:nvSpPr>
          <p:spPr bwMode="auto">
            <a:xfrm>
              <a:off x="3264" y="912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7" name="Line 14"/>
            <p:cNvSpPr>
              <a:spLocks noChangeShapeType="1"/>
            </p:cNvSpPr>
            <p:nvPr/>
          </p:nvSpPr>
          <p:spPr bwMode="auto">
            <a:xfrm>
              <a:off x="3984" y="912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8" name="Line 15"/>
            <p:cNvSpPr>
              <a:spLocks noChangeShapeType="1"/>
            </p:cNvSpPr>
            <p:nvPr/>
          </p:nvSpPr>
          <p:spPr bwMode="auto">
            <a:xfrm>
              <a:off x="4800" y="1104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4104" name="Line 16"/>
          <p:cNvSpPr>
            <a:spLocks noChangeShapeType="1"/>
          </p:cNvSpPr>
          <p:nvPr/>
        </p:nvSpPr>
        <p:spPr bwMode="auto">
          <a:xfrm flipH="1">
            <a:off x="1371600" y="55626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5" name="Line 17"/>
          <p:cNvSpPr>
            <a:spLocks noChangeShapeType="1"/>
          </p:cNvSpPr>
          <p:nvPr/>
        </p:nvSpPr>
        <p:spPr bwMode="auto">
          <a:xfrm>
            <a:off x="1600200" y="4114800"/>
            <a:ext cx="0" cy="1447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06" name="Line 18"/>
          <p:cNvSpPr>
            <a:spLocks noChangeShapeType="1"/>
          </p:cNvSpPr>
          <p:nvPr/>
        </p:nvSpPr>
        <p:spPr bwMode="auto">
          <a:xfrm>
            <a:off x="1600200" y="1676400"/>
            <a:ext cx="0" cy="1524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 rot="-5400000">
            <a:off x="1123950" y="3516313"/>
            <a:ext cx="9223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4</a:t>
            </a:r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8" name="Line 20"/>
          <p:cNvSpPr>
            <a:spLocks noChangeShapeType="1"/>
          </p:cNvSpPr>
          <p:nvPr/>
        </p:nvSpPr>
        <p:spPr bwMode="auto">
          <a:xfrm flipH="1">
            <a:off x="1371600" y="16764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667000" y="4737100"/>
            <a:ext cx="5334000" cy="990600"/>
            <a:chOff x="1680" y="2984"/>
            <a:chExt cx="3360" cy="624"/>
          </a:xfrm>
        </p:grpSpPr>
        <p:sp>
          <p:nvSpPr>
            <p:cNvPr id="4113" name="Oval 22"/>
            <p:cNvSpPr>
              <a:spLocks noChangeArrowheads="1"/>
            </p:cNvSpPr>
            <p:nvPr/>
          </p:nvSpPr>
          <p:spPr bwMode="auto">
            <a:xfrm>
              <a:off x="4416" y="2984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680" y="3320"/>
              <a:ext cx="2736" cy="192"/>
              <a:chOff x="1680" y="3320"/>
              <a:chExt cx="2736" cy="192"/>
            </a:xfrm>
          </p:grpSpPr>
          <p:sp>
            <p:nvSpPr>
              <p:cNvPr id="4116" name="Line 24"/>
              <p:cNvSpPr>
                <a:spLocks noChangeShapeType="1"/>
              </p:cNvSpPr>
              <p:nvPr/>
            </p:nvSpPr>
            <p:spPr bwMode="auto">
              <a:xfrm>
                <a:off x="1680" y="3320"/>
                <a:ext cx="273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4117" name="Line 25"/>
              <p:cNvSpPr>
                <a:spLocks noChangeShapeType="1"/>
              </p:cNvSpPr>
              <p:nvPr/>
            </p:nvSpPr>
            <p:spPr bwMode="auto">
              <a:xfrm>
                <a:off x="1680" y="332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4118" name="Line 26"/>
              <p:cNvSpPr>
                <a:spLocks noChangeShapeType="1"/>
              </p:cNvSpPr>
              <p:nvPr/>
            </p:nvSpPr>
            <p:spPr bwMode="auto">
              <a:xfrm>
                <a:off x="2448" y="332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4119" name="Line 27"/>
              <p:cNvSpPr>
                <a:spLocks noChangeShapeType="1"/>
              </p:cNvSpPr>
              <p:nvPr/>
            </p:nvSpPr>
            <p:spPr bwMode="auto">
              <a:xfrm>
                <a:off x="3264" y="332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4120" name="Line 28"/>
              <p:cNvSpPr>
                <a:spLocks noChangeShapeType="1"/>
              </p:cNvSpPr>
              <p:nvPr/>
            </p:nvSpPr>
            <p:spPr bwMode="auto">
              <a:xfrm>
                <a:off x="3984" y="332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</p:grpSp>
        <p:pic>
          <p:nvPicPr>
            <p:cNvPr id="4115" name="Picture 29" descr="manual-004(4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12" y="3072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117975" y="692150"/>
            <a:ext cx="84772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در پوش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72755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5124" name="Picture 4" descr="manual-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514600"/>
            <a:ext cx="739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19400" y="4457700"/>
            <a:ext cx="531813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851525" y="4076700"/>
            <a:ext cx="531813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6400800" y="3657600"/>
            <a:ext cx="3810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 flipV="1">
            <a:off x="2286000" y="3886200"/>
            <a:ext cx="5334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3352800" y="4495800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4876800" y="4191000"/>
            <a:ext cx="990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117975" y="692150"/>
            <a:ext cx="84772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در پوش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908175" y="5876925"/>
            <a:ext cx="533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به همه قسمتهايي كه با زاويه 45 درجه بريده شده اند چسب زده مي شود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2755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nual-012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828800"/>
            <a:ext cx="7810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manual-012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8025" y="1828800"/>
            <a:ext cx="12731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manual-012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828800"/>
            <a:ext cx="12731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438400" y="5638800"/>
            <a:ext cx="5867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810500" y="5372100"/>
            <a:ext cx="422275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كف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11273" name="Picture 9" descr="manual-012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828800"/>
            <a:ext cx="7810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90925" y="1905000"/>
            <a:ext cx="4572000" cy="3657600"/>
            <a:chOff x="2256" y="1200"/>
            <a:chExt cx="2839" cy="2304"/>
          </a:xfrm>
        </p:grpSpPr>
        <p:sp>
          <p:nvSpPr>
            <p:cNvPr id="6166" name="Text Box 11"/>
            <p:cNvSpPr txBox="1">
              <a:spLocks noChangeArrowheads="1"/>
            </p:cNvSpPr>
            <p:nvPr/>
          </p:nvSpPr>
          <p:spPr bwMode="auto">
            <a:xfrm>
              <a:off x="4476" y="2232"/>
              <a:ext cx="619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6167" name="Line 12"/>
            <p:cNvSpPr>
              <a:spLocks noChangeShapeType="1"/>
            </p:cNvSpPr>
            <p:nvPr/>
          </p:nvSpPr>
          <p:spPr bwMode="auto">
            <a:xfrm>
              <a:off x="2352" y="2304"/>
              <a:ext cx="20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6168" name="Picture 13" descr="manual-012(3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56" y="1200"/>
              <a:ext cx="138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9" name="Oval 14"/>
            <p:cNvSpPr>
              <a:spLocks noChangeArrowheads="1"/>
            </p:cNvSpPr>
            <p:nvPr/>
          </p:nvSpPr>
          <p:spPr bwMode="auto">
            <a:xfrm>
              <a:off x="2304" y="2256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343400" y="1905000"/>
            <a:ext cx="228600" cy="3657600"/>
            <a:chOff x="2736" y="1200"/>
            <a:chExt cx="144" cy="2304"/>
          </a:xfrm>
        </p:grpSpPr>
        <p:pic>
          <p:nvPicPr>
            <p:cNvPr id="6164" name="Picture 16" descr="manual-012(3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36" y="1200"/>
              <a:ext cx="144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5" name="Oval 17"/>
            <p:cNvSpPr>
              <a:spLocks noChangeArrowheads="1"/>
            </p:cNvSpPr>
            <p:nvPr/>
          </p:nvSpPr>
          <p:spPr bwMode="auto">
            <a:xfrm>
              <a:off x="2784" y="2256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638800" y="1905000"/>
            <a:ext cx="228600" cy="3657600"/>
            <a:chOff x="2736" y="1200"/>
            <a:chExt cx="144" cy="2304"/>
          </a:xfrm>
        </p:grpSpPr>
        <p:pic>
          <p:nvPicPr>
            <p:cNvPr id="6162" name="Picture 19" descr="manual-012(3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36" y="1200"/>
              <a:ext cx="144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3" name="Oval 20"/>
            <p:cNvSpPr>
              <a:spLocks noChangeArrowheads="1"/>
            </p:cNvSpPr>
            <p:nvPr/>
          </p:nvSpPr>
          <p:spPr bwMode="auto">
            <a:xfrm>
              <a:off x="2784" y="2256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1706563" y="4991100"/>
            <a:ext cx="850900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خارجي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117975" y="692150"/>
            <a:ext cx="84772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در پوش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7275513" y="587692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60" name="Rectangle 24"/>
          <p:cNvSpPr>
            <a:spLocks noChangeArrowheads="1"/>
          </p:cNvSpPr>
          <p:nvPr/>
        </p:nvSpPr>
        <p:spPr bwMode="auto">
          <a:xfrm>
            <a:off x="3400425" y="5937250"/>
            <a:ext cx="3822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به چهار گوشه پانل ها نوار آلومينيومي زده مي شود.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anual-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752600"/>
            <a:ext cx="42672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300788" y="4991100"/>
            <a:ext cx="804862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داخلي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117975" y="692150"/>
            <a:ext cx="84772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در پوش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892425" y="5915025"/>
            <a:ext cx="431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چرخاندن كانال به طوريكه سطح داخلي به سمت بالا باشد 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nual-022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0650" y="2532063"/>
            <a:ext cx="7067550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064000" y="5924550"/>
            <a:ext cx="3146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 دادن درپوش در موقعيت ، روي پايه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 flipV="1">
            <a:off x="4191000" y="4800600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81400" y="4044950"/>
            <a:ext cx="1219200" cy="755650"/>
            <a:chOff x="2256" y="2548"/>
            <a:chExt cx="768" cy="476"/>
          </a:xfrm>
        </p:grpSpPr>
        <p:pic>
          <p:nvPicPr>
            <p:cNvPr id="8204" name="Picture 8" descr="manual-022(2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6" y="2548"/>
              <a:ext cx="768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AutoShape 9"/>
            <p:cNvSpPr>
              <a:spLocks noChangeArrowheads="1"/>
            </p:cNvSpPr>
            <p:nvPr/>
          </p:nvSpPr>
          <p:spPr bwMode="auto">
            <a:xfrm>
              <a:off x="2544" y="2640"/>
              <a:ext cx="240" cy="279"/>
            </a:xfrm>
            <a:prstGeom prst="downArrow">
              <a:avLst>
                <a:gd name="adj1" fmla="val 50000"/>
                <a:gd name="adj2" fmla="val 2906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3906838" y="5143500"/>
            <a:ext cx="614362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درپوش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117975" y="692150"/>
            <a:ext cx="84772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در پوش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88" y="29718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9220" name="Picture 4" descr="manual-0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12938"/>
            <a:ext cx="6553200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553200" y="36576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5562600" y="3886200"/>
            <a:ext cx="990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629400" y="3659188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117975" y="692150"/>
            <a:ext cx="84772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در پوش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95738" y="5902325"/>
            <a:ext cx="320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اولين گوشه را با زاويه 90 درجه مي بنديم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0244" name="Picture 4" descr="manual-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5000"/>
            <a:ext cx="55626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 rot="-3122008">
            <a:off x="2446338" y="2401888"/>
            <a:ext cx="1519237" cy="446087"/>
          </a:xfrm>
          <a:prstGeom prst="curvedDownArrow">
            <a:avLst>
              <a:gd name="adj1" fmla="val 68114"/>
              <a:gd name="adj2" fmla="val 136228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362200" y="41910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2819400" y="4419600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438400" y="4192588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117975" y="692150"/>
            <a:ext cx="84772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در پوش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7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851275" y="5932488"/>
            <a:ext cx="3370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دومين گوشه را با زاويه 90 درجه مي بنديم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nual-0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7588" y="1600200"/>
            <a:ext cx="4800600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27088" y="2619375"/>
            <a:ext cx="5357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5487988" y="2514600"/>
            <a:ext cx="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640388" y="2362200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-71572">
            <a:off x="3506788" y="2362200"/>
            <a:ext cx="1519237" cy="446088"/>
          </a:xfrm>
          <a:prstGeom prst="curvedDownArrow">
            <a:avLst>
              <a:gd name="adj1" fmla="val 68114"/>
              <a:gd name="adj2" fmla="val 136228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3430588" y="2420938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11588" y="2819400"/>
            <a:ext cx="4572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506788" y="2492375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897188" y="3048000"/>
            <a:ext cx="2286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703638" y="5970588"/>
            <a:ext cx="3500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بستن گوشه سوم و اتو كردن گوشه بسته شده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891088" y="2247900"/>
            <a:ext cx="663575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اتو كاري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528888" y="2781300"/>
            <a:ext cx="663575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اتو كاري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117975" y="692150"/>
            <a:ext cx="847725" cy="373063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در پوش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8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2010-06-09T15:26:40Z</dcterms:created>
  <dcterms:modified xsi:type="dcterms:W3CDTF">2010-06-09T15:27:31Z</dcterms:modified>
</cp:coreProperties>
</file>