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2A129B-ACDA-450B-A1E6-2146C4228534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283FCD6-4020-4DB5-ACA0-BD1B0029915E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E9C4E-6D17-4889-AE0F-4DA06C14F449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B67B-FDF4-41B9-8082-34B3FB33BF72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27991-F29E-4F2B-AAE2-5FF4F0AD9936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F8E2E-4EE3-4989-BE46-DEBCCB900A2B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6748B-5290-45D3-A02E-0A8C7AF345F7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9136D-A2DC-4EB3-8D27-27212C9A1EA4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EE00C-B514-4E77-9234-AD9FE1B82846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A3C6F-1791-493E-97E1-D93FC1443308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C207E9-88BB-4942-9920-95357B338ACD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E8941-5813-4088-A2E3-37B64B536692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0439D-B3C0-4B13-97C0-1E54B9C91555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51475-9995-4887-848D-683B05B3896E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BCE4A-885C-4989-87A4-7E9B64F74C4B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B34AA-D6CE-4E03-9C1C-EC325BEB4482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11A47-5FDC-4229-B079-70DDF15DF9D3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13C0EF-39E2-424F-B961-94C10E654070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DA05D-65D3-453F-B95D-CEB5A4F32D3D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24367-CE34-4EF0-8BE4-E6B89CA2A470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001A-F895-4812-96EB-ED773F73872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1761F-C6C5-42C2-9438-858A7DA312F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5425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41563" y="2924175"/>
            <a:ext cx="5141912" cy="366713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انواع انشعابات : </a:t>
            </a:r>
            <a:r>
              <a:rPr lang="en-US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87900" y="22050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651500" y="2170113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قسمت ششم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26" grpId="0" animBg="1"/>
      <p:bldP spid="51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anual-0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1863" y="1119188"/>
            <a:ext cx="5570537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239000" y="2997200"/>
            <a:ext cx="90011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انحناي داخلي </a:t>
            </a:r>
            <a:endParaRPr lang="es-ES_tradnl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 flipV="1">
            <a:off x="7086600" y="21336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657600" y="4343400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495800" y="41148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572000" y="41163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9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143500" y="5915025"/>
            <a:ext cx="205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 دادن ديواره منحني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nual-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133600"/>
            <a:ext cx="373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3581400" y="2895600"/>
            <a:ext cx="9906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05200" y="34290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63888" y="1638300"/>
            <a:ext cx="1333500" cy="1790700"/>
            <a:chOff x="1993" y="1032"/>
            <a:chExt cx="840" cy="1128"/>
          </a:xfrm>
        </p:grpSpPr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1993" y="1032"/>
              <a:ext cx="840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موقعيت انحناي داخلي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3331" name="Line 9"/>
            <p:cNvSpPr>
              <a:spLocks noChangeShapeType="1"/>
            </p:cNvSpPr>
            <p:nvPr/>
          </p:nvSpPr>
          <p:spPr bwMode="auto">
            <a:xfrm>
              <a:off x="2400" y="1440"/>
              <a:ext cx="0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62600" y="2324100"/>
            <a:ext cx="2193925" cy="287338"/>
            <a:chOff x="3504" y="1464"/>
            <a:chExt cx="1382" cy="181"/>
          </a:xfrm>
        </p:grpSpPr>
        <p:sp>
          <p:nvSpPr>
            <p:cNvPr id="13328" name="Text Box 11"/>
            <p:cNvSpPr txBox="1">
              <a:spLocks noChangeArrowheads="1"/>
            </p:cNvSpPr>
            <p:nvPr/>
          </p:nvSpPr>
          <p:spPr bwMode="auto">
            <a:xfrm>
              <a:off x="4319" y="1464"/>
              <a:ext cx="567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انحناي داخلي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3329" name="Line 12"/>
            <p:cNvSpPr>
              <a:spLocks noChangeShapeType="1"/>
            </p:cNvSpPr>
            <p:nvPr/>
          </p:nvSpPr>
          <p:spPr bwMode="auto">
            <a:xfrm flipH="1">
              <a:off x="3504" y="1584"/>
              <a:ext cx="8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13321" name="Line 13"/>
          <p:cNvSpPr>
            <a:spLocks noChangeShapeType="1"/>
          </p:cNvSpPr>
          <p:nvPr/>
        </p:nvSpPr>
        <p:spPr bwMode="auto">
          <a:xfrm>
            <a:off x="5791200" y="2590800"/>
            <a:ext cx="1219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322" name="Oval 14"/>
          <p:cNvSpPr>
            <a:spLocks noChangeArrowheads="1"/>
          </p:cNvSpPr>
          <p:nvPr/>
        </p:nvSpPr>
        <p:spPr bwMode="auto">
          <a:xfrm>
            <a:off x="6934200" y="28194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7010400" y="28987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25" name="Rectangle 17"/>
          <p:cNvSpPr>
            <a:spLocks noChangeArrowheads="1"/>
          </p:cNvSpPr>
          <p:nvPr/>
        </p:nvSpPr>
        <p:spPr bwMode="auto">
          <a:xfrm>
            <a:off x="4037013" y="5924550"/>
            <a:ext cx="3173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مطابقت انحناي داخلي در موقعيت صحيح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10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nual-0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143125"/>
            <a:ext cx="3810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638800" y="3124200"/>
            <a:ext cx="1219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804025" y="3357563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858000" y="33543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098925" y="5924550"/>
            <a:ext cx="311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 دادن ديواره خارجي قسمت زانويي 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anual-0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1557338"/>
            <a:ext cx="37338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97485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5365" name="Picture 5" descr="manual-075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1438" y="3205163"/>
            <a:ext cx="17145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Line 6"/>
          <p:cNvSpPr>
            <a:spLocks noChangeShapeType="1"/>
          </p:cNvSpPr>
          <p:nvPr/>
        </p:nvSpPr>
        <p:spPr bwMode="auto">
          <a:xfrm flipH="1" flipV="1">
            <a:off x="3703638" y="2846388"/>
            <a:ext cx="15240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589713" y="3113088"/>
            <a:ext cx="1541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پانل برش خورده سه گوش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456238" y="2609850"/>
            <a:ext cx="519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614988" y="5124450"/>
            <a:ext cx="984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نوار آلومينيومي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913438" y="4370388"/>
            <a:ext cx="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5989638" y="3379788"/>
            <a:ext cx="9906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84838" y="2846388"/>
            <a:ext cx="3048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684838" y="2846388"/>
            <a:ext cx="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486400" y="5872163"/>
            <a:ext cx="172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اتمام انحناي داخلي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anual-0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116138"/>
            <a:ext cx="381000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953000" y="3733800"/>
            <a:ext cx="1219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096000" y="39624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172200" y="39639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162425" y="592455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 دادن ديواره داخلي قسمت زانويي 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nual-0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047875"/>
            <a:ext cx="37338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990600" y="18288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49650" y="3276600"/>
            <a:ext cx="1479550" cy="2014538"/>
            <a:chOff x="2236" y="2064"/>
            <a:chExt cx="932" cy="1269"/>
          </a:xfrm>
        </p:grpSpPr>
        <p:sp>
          <p:nvSpPr>
            <p:cNvPr id="17432" name="Text Box 6"/>
            <p:cNvSpPr txBox="1">
              <a:spLocks noChangeArrowheads="1"/>
            </p:cNvSpPr>
            <p:nvPr/>
          </p:nvSpPr>
          <p:spPr bwMode="auto">
            <a:xfrm>
              <a:off x="2236" y="3152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7433" name="Line 7"/>
            <p:cNvSpPr>
              <a:spLocks noChangeShapeType="1"/>
            </p:cNvSpPr>
            <p:nvPr/>
          </p:nvSpPr>
          <p:spPr bwMode="auto">
            <a:xfrm flipV="1">
              <a:off x="2712" y="2448"/>
              <a:ext cx="456" cy="6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34" name="Line 8"/>
            <p:cNvSpPr>
              <a:spLocks noChangeShapeType="1"/>
            </p:cNvSpPr>
            <p:nvPr/>
          </p:nvSpPr>
          <p:spPr bwMode="auto">
            <a:xfrm flipV="1">
              <a:off x="2712" y="2064"/>
              <a:ext cx="264" cy="10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222750" y="1714500"/>
            <a:ext cx="806450" cy="952500"/>
            <a:chOff x="2660" y="1080"/>
            <a:chExt cx="508" cy="600"/>
          </a:xfrm>
        </p:grpSpPr>
        <p:sp>
          <p:nvSpPr>
            <p:cNvPr id="17430" name="Line 10"/>
            <p:cNvSpPr>
              <a:spLocks noChangeShapeType="1"/>
            </p:cNvSpPr>
            <p:nvPr/>
          </p:nvSpPr>
          <p:spPr bwMode="auto">
            <a:xfrm>
              <a:off x="2880" y="1248"/>
              <a:ext cx="288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31" name="Text Box 11"/>
            <p:cNvSpPr txBox="1">
              <a:spLocks noChangeArrowheads="1"/>
            </p:cNvSpPr>
            <p:nvPr/>
          </p:nvSpPr>
          <p:spPr bwMode="auto">
            <a:xfrm>
              <a:off x="2660" y="1080"/>
              <a:ext cx="436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اتو كردن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960563" y="4572000"/>
            <a:ext cx="1260475" cy="858838"/>
            <a:chOff x="1235" y="2880"/>
            <a:chExt cx="794" cy="541"/>
          </a:xfrm>
        </p:grpSpPr>
        <p:sp>
          <p:nvSpPr>
            <p:cNvPr id="17427" name="Text Box 13"/>
            <p:cNvSpPr txBox="1">
              <a:spLocks noChangeArrowheads="1"/>
            </p:cNvSpPr>
            <p:nvPr/>
          </p:nvSpPr>
          <p:spPr bwMode="auto">
            <a:xfrm>
              <a:off x="1235" y="3240"/>
              <a:ext cx="425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7428" name="Line 14"/>
            <p:cNvSpPr>
              <a:spLocks noChangeShapeType="1"/>
            </p:cNvSpPr>
            <p:nvPr/>
          </p:nvSpPr>
          <p:spPr bwMode="auto">
            <a:xfrm flipV="1">
              <a:off x="1501" y="2880"/>
              <a:ext cx="96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29" name="Line 15"/>
            <p:cNvSpPr>
              <a:spLocks noChangeShapeType="1"/>
            </p:cNvSpPr>
            <p:nvPr/>
          </p:nvSpPr>
          <p:spPr bwMode="auto">
            <a:xfrm flipV="1">
              <a:off x="1501" y="2880"/>
              <a:ext cx="52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943600" y="1066800"/>
            <a:ext cx="2209800" cy="1524000"/>
            <a:chOff x="3792" y="1200"/>
            <a:chExt cx="1392" cy="960"/>
          </a:xfrm>
        </p:grpSpPr>
        <p:sp>
          <p:nvSpPr>
            <p:cNvPr id="17421" name="Oval 17"/>
            <p:cNvSpPr>
              <a:spLocks noChangeArrowheads="1"/>
            </p:cNvSpPr>
            <p:nvPr/>
          </p:nvSpPr>
          <p:spPr bwMode="auto">
            <a:xfrm>
              <a:off x="4608" y="1536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7422" name="Line 18"/>
            <p:cNvSpPr>
              <a:spLocks noChangeShapeType="1"/>
            </p:cNvSpPr>
            <p:nvPr/>
          </p:nvSpPr>
          <p:spPr bwMode="auto">
            <a:xfrm flipH="1">
              <a:off x="3840" y="1896"/>
              <a:ext cx="768" cy="2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23" name="Oval 19"/>
            <p:cNvSpPr>
              <a:spLocks noChangeArrowheads="1"/>
            </p:cNvSpPr>
            <p:nvPr/>
          </p:nvSpPr>
          <p:spPr bwMode="auto">
            <a:xfrm>
              <a:off x="4128" y="1200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7424" name="Line 20"/>
            <p:cNvSpPr>
              <a:spLocks noChangeShapeType="1"/>
            </p:cNvSpPr>
            <p:nvPr/>
          </p:nvSpPr>
          <p:spPr bwMode="auto">
            <a:xfrm flipH="1">
              <a:off x="3792" y="1680"/>
              <a:ext cx="432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17425" name="Picture 21" descr="manual-004(3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24" y="1248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6" name="Picture 22" descr="manual-004(4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56" y="1584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8" name="Rectangle 24"/>
          <p:cNvSpPr>
            <a:spLocks noChangeArrowheads="1"/>
          </p:cNvSpPr>
          <p:nvPr/>
        </p:nvSpPr>
        <p:spPr bwMode="auto">
          <a:xfrm>
            <a:off x="3776663" y="5929313"/>
            <a:ext cx="355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اتو كردن ، نوار زدن ، كوتاه كردن و ايجاد نري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380288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73338" y="5995988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نمونه هاي كاربردي : كانالهاي </a:t>
            </a:r>
            <a:r>
              <a:rPr lang="en-US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wye</a:t>
            </a: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 ورودي كوتاه ( 1 )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2819400" y="1752600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6248400" y="1752600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110038" y="1676400"/>
            <a:ext cx="922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029200" y="1828800"/>
            <a:ext cx="1219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819400" y="1828800"/>
            <a:ext cx="1219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pic>
        <p:nvPicPr>
          <p:cNvPr id="18442" name="Picture 10" descr="manual-0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2106613"/>
            <a:ext cx="3429000" cy="33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9460" name="Picture 4" descr="manual-078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1976438"/>
            <a:ext cx="6286500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 rot="16200000" flipV="1">
            <a:off x="7847807" y="4420393"/>
            <a:ext cx="0" cy="912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 rot="-5400000">
            <a:off x="7523163" y="3363913"/>
            <a:ext cx="9223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rot="-5400000">
            <a:off x="7504907" y="2475706"/>
            <a:ext cx="990600" cy="15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rot="-5400000">
            <a:off x="7618413" y="4495800"/>
            <a:ext cx="763588" cy="15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rot="16200000" flipV="1">
            <a:off x="8000207" y="1677193"/>
            <a:ext cx="0" cy="608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527300" y="5995988"/>
            <a:ext cx="421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نمونه هاي كاربردي : كانالهاي </a:t>
            </a:r>
            <a:r>
              <a:rPr lang="en-US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wye</a:t>
            </a: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 ورودي كشيده ( 1 )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20484" name="Picture 4" descr="manual-078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1981200"/>
            <a:ext cx="6286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 rot="16200000" flipV="1">
            <a:off x="7847807" y="4420393"/>
            <a:ext cx="0" cy="912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 rot="-5400000">
            <a:off x="7523163" y="3363913"/>
            <a:ext cx="9223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rot="-5400000">
            <a:off x="7504907" y="2475706"/>
            <a:ext cx="990600" cy="15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rot="-5400000">
            <a:off x="7618413" y="4495800"/>
            <a:ext cx="763588" cy="15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rot="16200000" flipV="1">
            <a:off x="7733507" y="1410493"/>
            <a:ext cx="0" cy="11414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527300" y="5995988"/>
            <a:ext cx="421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نمونه هاي كاربردي : كانالهاي </a:t>
            </a:r>
            <a:r>
              <a:rPr lang="en-US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wye</a:t>
            </a: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 ورودي كشيده ( 2 )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nual-0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8100" y="1600200"/>
            <a:ext cx="4552950" cy="36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65350" y="2811463"/>
            <a:ext cx="5357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7173" name="Picture 5" descr="manual-047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5850" y="2563813"/>
            <a:ext cx="190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679700" y="5411788"/>
            <a:ext cx="942975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 پوش پايين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94425" y="5411788"/>
            <a:ext cx="785813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درپوش بالا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30650" y="3621088"/>
            <a:ext cx="1258888" cy="846137"/>
            <a:chOff x="2352" y="2304"/>
            <a:chExt cx="793" cy="533"/>
          </a:xfrm>
        </p:grpSpPr>
        <p:sp>
          <p:nvSpPr>
            <p:cNvPr id="4144" name="Line 9"/>
            <p:cNvSpPr>
              <a:spLocks noChangeShapeType="1"/>
            </p:cNvSpPr>
            <p:nvPr/>
          </p:nvSpPr>
          <p:spPr bwMode="auto">
            <a:xfrm>
              <a:off x="2352" y="2304"/>
              <a:ext cx="192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5" name="Rectangle 10"/>
            <p:cNvSpPr>
              <a:spLocks noChangeArrowheads="1"/>
            </p:cNvSpPr>
            <p:nvPr/>
          </p:nvSpPr>
          <p:spPr bwMode="auto">
            <a:xfrm>
              <a:off x="2436" y="2664"/>
              <a:ext cx="7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شعاع </a:t>
              </a:r>
              <a:r>
                <a:rPr lang="en-US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150mm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16050" y="2173288"/>
            <a:ext cx="1828800" cy="1066800"/>
            <a:chOff x="720" y="1392"/>
            <a:chExt cx="1152" cy="672"/>
          </a:xfrm>
        </p:grpSpPr>
        <p:sp>
          <p:nvSpPr>
            <p:cNvPr id="4139" name="Line 12"/>
            <p:cNvSpPr>
              <a:spLocks noChangeShapeType="1"/>
            </p:cNvSpPr>
            <p:nvPr/>
          </p:nvSpPr>
          <p:spPr bwMode="auto">
            <a:xfrm flipH="1">
              <a:off x="816" y="2064"/>
              <a:ext cx="105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0" name="Line 13"/>
            <p:cNvSpPr>
              <a:spLocks noChangeShapeType="1"/>
            </p:cNvSpPr>
            <p:nvPr/>
          </p:nvSpPr>
          <p:spPr bwMode="auto">
            <a:xfrm flipH="1">
              <a:off x="816" y="1392"/>
              <a:ext cx="105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1" name="Line 14"/>
            <p:cNvSpPr>
              <a:spLocks noChangeShapeType="1"/>
            </p:cNvSpPr>
            <p:nvPr/>
          </p:nvSpPr>
          <p:spPr bwMode="auto">
            <a:xfrm>
              <a:off x="864" y="1392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2" name="Line 15"/>
            <p:cNvSpPr>
              <a:spLocks noChangeShapeType="1"/>
            </p:cNvSpPr>
            <p:nvPr/>
          </p:nvSpPr>
          <p:spPr bwMode="auto">
            <a:xfrm>
              <a:off x="864" y="1824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3" name="Text Box 16"/>
            <p:cNvSpPr txBox="1">
              <a:spLocks noChangeArrowheads="1"/>
            </p:cNvSpPr>
            <p:nvPr/>
          </p:nvSpPr>
          <p:spPr bwMode="auto">
            <a:xfrm>
              <a:off x="720" y="1680"/>
              <a:ext cx="2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1:7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035050" y="3163888"/>
            <a:ext cx="2362200" cy="1600200"/>
            <a:chOff x="480" y="2016"/>
            <a:chExt cx="1488" cy="1008"/>
          </a:xfrm>
        </p:grpSpPr>
        <p:pic>
          <p:nvPicPr>
            <p:cNvPr id="4135" name="Picture 18" descr="manual-06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4" y="2256"/>
              <a:ext cx="45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6" name="Oval 19"/>
            <p:cNvSpPr>
              <a:spLocks noChangeArrowheads="1"/>
            </p:cNvSpPr>
            <p:nvPr/>
          </p:nvSpPr>
          <p:spPr bwMode="auto">
            <a:xfrm>
              <a:off x="1680" y="2016"/>
              <a:ext cx="288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37" name="Oval 20"/>
            <p:cNvSpPr>
              <a:spLocks noChangeArrowheads="1"/>
            </p:cNvSpPr>
            <p:nvPr/>
          </p:nvSpPr>
          <p:spPr bwMode="auto">
            <a:xfrm>
              <a:off x="480" y="2256"/>
              <a:ext cx="768" cy="76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38" name="Line 21"/>
            <p:cNvSpPr>
              <a:spLocks noChangeShapeType="1"/>
            </p:cNvSpPr>
            <p:nvPr/>
          </p:nvSpPr>
          <p:spPr bwMode="auto">
            <a:xfrm flipV="1">
              <a:off x="1200" y="2256"/>
              <a:ext cx="48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464050" y="2478088"/>
            <a:ext cx="762000" cy="1447800"/>
            <a:chOff x="2640" y="1584"/>
            <a:chExt cx="480" cy="912"/>
          </a:xfrm>
        </p:grpSpPr>
        <p:sp>
          <p:nvSpPr>
            <p:cNvPr id="4130" name="Line 23"/>
            <p:cNvSpPr>
              <a:spLocks noChangeShapeType="1"/>
            </p:cNvSpPr>
            <p:nvPr/>
          </p:nvSpPr>
          <p:spPr bwMode="auto">
            <a:xfrm flipH="1">
              <a:off x="2640" y="1584"/>
              <a:ext cx="48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31" name="Line 24"/>
            <p:cNvSpPr>
              <a:spLocks noChangeShapeType="1"/>
            </p:cNvSpPr>
            <p:nvPr/>
          </p:nvSpPr>
          <p:spPr bwMode="auto">
            <a:xfrm flipH="1">
              <a:off x="2640" y="2496"/>
              <a:ext cx="48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32" name="Line 25"/>
            <p:cNvSpPr>
              <a:spLocks noChangeShapeType="1"/>
            </p:cNvSpPr>
            <p:nvPr/>
          </p:nvSpPr>
          <p:spPr bwMode="auto">
            <a:xfrm>
              <a:off x="2880" y="1584"/>
              <a:ext cx="0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33" name="Text Box 26"/>
            <p:cNvSpPr txBox="1">
              <a:spLocks noChangeArrowheads="1"/>
            </p:cNvSpPr>
            <p:nvPr/>
          </p:nvSpPr>
          <p:spPr bwMode="auto">
            <a:xfrm rot="-5355891">
              <a:off x="2550" y="1971"/>
              <a:ext cx="6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W+200mm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4134" name="Line 27"/>
            <p:cNvSpPr>
              <a:spLocks noChangeShapeType="1"/>
            </p:cNvSpPr>
            <p:nvPr/>
          </p:nvSpPr>
          <p:spPr bwMode="auto">
            <a:xfrm>
              <a:off x="2880" y="2352"/>
              <a:ext cx="0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4108" name="Line 28"/>
          <p:cNvSpPr>
            <a:spLocks noChangeShapeType="1"/>
          </p:cNvSpPr>
          <p:nvPr/>
        </p:nvSpPr>
        <p:spPr bwMode="auto">
          <a:xfrm flipH="1">
            <a:off x="7207250" y="5221288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9" name="Line 29"/>
          <p:cNvSpPr>
            <a:spLocks noChangeShapeType="1"/>
          </p:cNvSpPr>
          <p:nvPr/>
        </p:nvSpPr>
        <p:spPr bwMode="auto">
          <a:xfrm>
            <a:off x="7435850" y="3849688"/>
            <a:ext cx="0" cy="1371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10" name="Line 30"/>
          <p:cNvSpPr>
            <a:spLocks noChangeShapeType="1"/>
          </p:cNvSpPr>
          <p:nvPr/>
        </p:nvSpPr>
        <p:spPr bwMode="auto">
          <a:xfrm>
            <a:off x="7435850" y="1639888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11" name="Text Box 31"/>
          <p:cNvSpPr txBox="1">
            <a:spLocks noChangeArrowheads="1"/>
          </p:cNvSpPr>
          <p:nvPr/>
        </p:nvSpPr>
        <p:spPr bwMode="auto">
          <a:xfrm rot="-5400000">
            <a:off x="6959600" y="3225800"/>
            <a:ext cx="922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12" name="Line 32"/>
          <p:cNvSpPr>
            <a:spLocks noChangeShapeType="1"/>
          </p:cNvSpPr>
          <p:nvPr/>
        </p:nvSpPr>
        <p:spPr bwMode="auto">
          <a:xfrm flipH="1">
            <a:off x="7207250" y="1639888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pic>
        <p:nvPicPr>
          <p:cNvPr id="7201" name="Picture 33" descr="manual-047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1850" y="2554288"/>
            <a:ext cx="190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625850" y="3316288"/>
            <a:ext cx="2438400" cy="1849437"/>
            <a:chOff x="2112" y="1968"/>
            <a:chExt cx="1536" cy="1165"/>
          </a:xfrm>
        </p:grpSpPr>
        <p:sp>
          <p:nvSpPr>
            <p:cNvPr id="4125" name="Text Box 35"/>
            <p:cNvSpPr txBox="1">
              <a:spLocks noChangeArrowheads="1"/>
            </p:cNvSpPr>
            <p:nvPr/>
          </p:nvSpPr>
          <p:spPr bwMode="auto">
            <a:xfrm>
              <a:off x="2643" y="2952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4126" name="Line 36"/>
            <p:cNvSpPr>
              <a:spLocks noChangeShapeType="1"/>
            </p:cNvSpPr>
            <p:nvPr/>
          </p:nvSpPr>
          <p:spPr bwMode="auto">
            <a:xfrm flipH="1">
              <a:off x="3216" y="2016"/>
              <a:ext cx="384" cy="9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7" name="Oval 37"/>
            <p:cNvSpPr>
              <a:spLocks noChangeArrowheads="1"/>
            </p:cNvSpPr>
            <p:nvPr/>
          </p:nvSpPr>
          <p:spPr bwMode="auto">
            <a:xfrm>
              <a:off x="3552" y="1968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28" name="Line 38"/>
            <p:cNvSpPr>
              <a:spLocks noChangeShapeType="1"/>
            </p:cNvSpPr>
            <p:nvPr/>
          </p:nvSpPr>
          <p:spPr bwMode="auto">
            <a:xfrm>
              <a:off x="2160" y="2160"/>
              <a:ext cx="528" cy="7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9" name="Oval 39"/>
            <p:cNvSpPr>
              <a:spLocks noChangeArrowheads="1"/>
            </p:cNvSpPr>
            <p:nvPr/>
          </p:nvSpPr>
          <p:spPr bwMode="auto">
            <a:xfrm>
              <a:off x="2112" y="2112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473450" y="1182688"/>
            <a:ext cx="1524000" cy="2362200"/>
            <a:chOff x="4848" y="1680"/>
            <a:chExt cx="960" cy="1488"/>
          </a:xfrm>
        </p:grpSpPr>
        <p:sp>
          <p:nvSpPr>
            <p:cNvPr id="4120" name="Oval 41"/>
            <p:cNvSpPr>
              <a:spLocks noChangeArrowheads="1"/>
            </p:cNvSpPr>
            <p:nvPr/>
          </p:nvSpPr>
          <p:spPr bwMode="auto">
            <a:xfrm>
              <a:off x="5184" y="1680"/>
              <a:ext cx="624" cy="62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21" name="Line 42"/>
            <p:cNvSpPr>
              <a:spLocks noChangeShapeType="1"/>
            </p:cNvSpPr>
            <p:nvPr/>
          </p:nvSpPr>
          <p:spPr bwMode="auto">
            <a:xfrm flipH="1">
              <a:off x="4848" y="2088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2" name="Line 43"/>
            <p:cNvSpPr>
              <a:spLocks noChangeShapeType="1"/>
            </p:cNvSpPr>
            <p:nvPr/>
          </p:nvSpPr>
          <p:spPr bwMode="auto">
            <a:xfrm flipH="1">
              <a:off x="5136" y="2304"/>
              <a:ext cx="24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3" name="Line 44"/>
            <p:cNvSpPr>
              <a:spLocks noChangeShapeType="1"/>
            </p:cNvSpPr>
            <p:nvPr/>
          </p:nvSpPr>
          <p:spPr bwMode="auto">
            <a:xfrm flipH="1">
              <a:off x="5328" y="2304"/>
              <a:ext cx="240" cy="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4124" name="Picture 45" descr="manual-004(2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13" y="1757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6" name="Rectangle 46"/>
          <p:cNvSpPr>
            <a:spLocks noChangeArrowheads="1"/>
          </p:cNvSpPr>
          <p:nvPr/>
        </p:nvSpPr>
        <p:spPr bwMode="auto">
          <a:xfrm>
            <a:off x="2284413" y="5927725"/>
            <a:ext cx="490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ترسيم الگوي پوشش زيرين و برش پانل به سمت خارج مطابق الگو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7227888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nual-0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371600"/>
            <a:ext cx="46482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48400" y="4838700"/>
            <a:ext cx="1982788" cy="876300"/>
            <a:chOff x="3936" y="3048"/>
            <a:chExt cx="1249" cy="552"/>
          </a:xfrm>
        </p:grpSpPr>
        <p:sp>
          <p:nvSpPr>
            <p:cNvPr id="5144" name="Line 6"/>
            <p:cNvSpPr>
              <a:spLocks noChangeShapeType="1"/>
            </p:cNvSpPr>
            <p:nvPr/>
          </p:nvSpPr>
          <p:spPr bwMode="auto">
            <a:xfrm>
              <a:off x="4464" y="3600"/>
              <a:ext cx="48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5" name="Line 7"/>
            <p:cNvSpPr>
              <a:spLocks noChangeShapeType="1"/>
            </p:cNvSpPr>
            <p:nvPr/>
          </p:nvSpPr>
          <p:spPr bwMode="auto">
            <a:xfrm flipV="1">
              <a:off x="4944" y="3216"/>
              <a:ext cx="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6" name="Line 8"/>
            <p:cNvSpPr>
              <a:spLocks noChangeShapeType="1"/>
            </p:cNvSpPr>
            <p:nvPr/>
          </p:nvSpPr>
          <p:spPr bwMode="auto">
            <a:xfrm>
              <a:off x="3936" y="3120"/>
              <a:ext cx="57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7" name="Text Box 9"/>
            <p:cNvSpPr txBox="1">
              <a:spLocks noChangeArrowheads="1"/>
            </p:cNvSpPr>
            <p:nvPr/>
          </p:nvSpPr>
          <p:spPr bwMode="auto">
            <a:xfrm>
              <a:off x="4595" y="3048"/>
              <a:ext cx="590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پوشش فوقاني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3276600" y="556260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214563" y="5448300"/>
            <a:ext cx="93662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زيرين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 flipV="1">
            <a:off x="2819400" y="5087938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9" name="Line 13"/>
          <p:cNvSpPr>
            <a:spLocks noChangeShapeType="1"/>
          </p:cNvSpPr>
          <p:nvPr/>
        </p:nvSpPr>
        <p:spPr bwMode="auto">
          <a:xfrm flipH="1">
            <a:off x="1676400" y="50292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5130" name="Line 14"/>
          <p:cNvSpPr>
            <a:spLocks noChangeShapeType="1"/>
          </p:cNvSpPr>
          <p:nvPr/>
        </p:nvSpPr>
        <p:spPr bwMode="auto">
          <a:xfrm>
            <a:off x="1905000" y="3657600"/>
            <a:ext cx="0" cy="1371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1905000" y="14478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 rot="-5400000">
            <a:off x="1428750" y="3033713"/>
            <a:ext cx="922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H="1">
            <a:off x="1676400" y="14478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943600" y="914400"/>
            <a:ext cx="1600200" cy="2362200"/>
            <a:chOff x="4512" y="432"/>
            <a:chExt cx="1008" cy="1488"/>
          </a:xfrm>
        </p:grpSpPr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4896" y="432"/>
              <a:ext cx="624" cy="62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 flipH="1">
              <a:off x="4512" y="840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 flipH="1">
              <a:off x="4848" y="1008"/>
              <a:ext cx="192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 flipH="1">
              <a:off x="5040" y="1056"/>
              <a:ext cx="240" cy="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5143" name="Picture 23" descr="manual-004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44" y="576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36" name="Rectangle 25"/>
          <p:cNvSpPr>
            <a:spLocks noChangeArrowheads="1"/>
          </p:cNvSpPr>
          <p:nvPr/>
        </p:nvSpPr>
        <p:spPr bwMode="auto">
          <a:xfrm>
            <a:off x="1920875" y="5940425"/>
            <a:ext cx="527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استفاده از الگو جهت پوشش فوقاني  و برش معكوس پانل به سمت داخل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2628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nual-0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8" y="1125538"/>
            <a:ext cx="7219950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11338" y="2373313"/>
            <a:ext cx="5357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15238" y="3944938"/>
            <a:ext cx="1060450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=3.000mm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7310438" y="4097338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7767638" y="3563938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6243638" y="4249738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643438" y="4249738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500438" y="4249738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1900238" y="3792538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rot="16200000" flipH="1">
            <a:off x="1975644" y="2077244"/>
            <a:ext cx="381000" cy="15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5786438" y="1887538"/>
            <a:ext cx="1447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967038" y="4783138"/>
            <a:ext cx="5638800" cy="990600"/>
            <a:chOff x="1920" y="3168"/>
            <a:chExt cx="3552" cy="624"/>
          </a:xfrm>
        </p:grpSpPr>
        <p:sp>
          <p:nvSpPr>
            <p:cNvPr id="6163" name="Oval 15"/>
            <p:cNvSpPr>
              <a:spLocks noChangeArrowheads="1"/>
            </p:cNvSpPr>
            <p:nvPr/>
          </p:nvSpPr>
          <p:spPr bwMode="auto">
            <a:xfrm>
              <a:off x="4848" y="3168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6164" name="Line 16"/>
            <p:cNvSpPr>
              <a:spLocks noChangeShapeType="1"/>
            </p:cNvSpPr>
            <p:nvPr/>
          </p:nvSpPr>
          <p:spPr bwMode="auto">
            <a:xfrm flipV="1">
              <a:off x="1920" y="3312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65" name="Line 17"/>
            <p:cNvSpPr>
              <a:spLocks noChangeShapeType="1"/>
            </p:cNvSpPr>
            <p:nvPr/>
          </p:nvSpPr>
          <p:spPr bwMode="auto">
            <a:xfrm flipV="1">
              <a:off x="2736" y="3312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66" name="Line 18"/>
            <p:cNvSpPr>
              <a:spLocks noChangeShapeType="1"/>
            </p:cNvSpPr>
            <p:nvPr/>
          </p:nvSpPr>
          <p:spPr bwMode="auto">
            <a:xfrm flipV="1">
              <a:off x="3600" y="3312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67" name="Line 19"/>
            <p:cNvSpPr>
              <a:spLocks noChangeShapeType="1"/>
            </p:cNvSpPr>
            <p:nvPr/>
          </p:nvSpPr>
          <p:spPr bwMode="auto">
            <a:xfrm flipV="1">
              <a:off x="4416" y="3312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68" name="Line 20"/>
            <p:cNvSpPr>
              <a:spLocks noChangeShapeType="1"/>
            </p:cNvSpPr>
            <p:nvPr/>
          </p:nvSpPr>
          <p:spPr bwMode="auto">
            <a:xfrm>
              <a:off x="1920" y="3552"/>
              <a:ext cx="29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6169" name="Picture 21" descr="manual-004(4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44" y="3264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60" name="Rectangle 23"/>
          <p:cNvSpPr>
            <a:spLocks noChangeArrowheads="1"/>
          </p:cNvSpPr>
          <p:nvPr/>
        </p:nvSpPr>
        <p:spPr bwMode="auto">
          <a:xfrm>
            <a:off x="3603625" y="5900738"/>
            <a:ext cx="3633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برش ديواره ها و ايجاد مادگي قبل از چسب زدن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7172" name="Picture 4" descr="manual-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81138"/>
            <a:ext cx="6419850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654675" y="4835525"/>
            <a:ext cx="996950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نوار آلومينيومي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076825" y="4437063"/>
            <a:ext cx="939800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خم كاري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308850" y="57705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54625" y="5857875"/>
            <a:ext cx="1938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جزئيات انحناي داخلي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nual-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3188"/>
            <a:ext cx="73152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52525" y="5199063"/>
            <a:ext cx="522288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 flipV="1">
            <a:off x="1371600" y="4589463"/>
            <a:ext cx="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1676400" y="4818063"/>
            <a:ext cx="6096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308850" y="57705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84450" y="5857875"/>
            <a:ext cx="4608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چسب زدن به همه كناره هايي كه برش 45 درجه خورده است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anual-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18891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manual-069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524000"/>
            <a:ext cx="18891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7414" name="Picture 6" descr="manual-069(1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524000"/>
            <a:ext cx="755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manual-069(3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1524000"/>
            <a:ext cx="762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29000" y="1600200"/>
            <a:ext cx="4891088" cy="3505200"/>
            <a:chOff x="2160" y="912"/>
            <a:chExt cx="3081" cy="2208"/>
          </a:xfrm>
        </p:grpSpPr>
        <p:sp>
          <p:nvSpPr>
            <p:cNvPr id="9236" name="Text Box 9"/>
            <p:cNvSpPr txBox="1">
              <a:spLocks noChangeArrowheads="1"/>
            </p:cNvSpPr>
            <p:nvPr/>
          </p:nvSpPr>
          <p:spPr bwMode="auto">
            <a:xfrm>
              <a:off x="4609" y="960"/>
              <a:ext cx="632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9237" name="Line 10"/>
            <p:cNvSpPr>
              <a:spLocks noChangeShapeType="1"/>
            </p:cNvSpPr>
            <p:nvPr/>
          </p:nvSpPr>
          <p:spPr bwMode="auto">
            <a:xfrm>
              <a:off x="2208" y="1056"/>
              <a:ext cx="23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9238" name="Picture 11" descr="manual-035(3)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60" y="912"/>
              <a:ext cx="144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9" name="Oval 12"/>
            <p:cNvSpPr>
              <a:spLocks noChangeArrowheads="1"/>
            </p:cNvSpPr>
            <p:nvPr/>
          </p:nvSpPr>
          <p:spPr bwMode="auto">
            <a:xfrm>
              <a:off x="2208" y="1008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91000" y="1600200"/>
            <a:ext cx="228600" cy="3578225"/>
            <a:chOff x="2640" y="912"/>
            <a:chExt cx="144" cy="2208"/>
          </a:xfrm>
        </p:grpSpPr>
        <p:pic>
          <p:nvPicPr>
            <p:cNvPr id="9234" name="Picture 14" descr="manual-035(3)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40" y="912"/>
              <a:ext cx="144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5" name="Oval 15"/>
            <p:cNvSpPr>
              <a:spLocks noChangeArrowheads="1"/>
            </p:cNvSpPr>
            <p:nvPr/>
          </p:nvSpPr>
          <p:spPr bwMode="auto">
            <a:xfrm>
              <a:off x="2640" y="1008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486400" y="1524000"/>
            <a:ext cx="228600" cy="1166813"/>
            <a:chOff x="3456" y="864"/>
            <a:chExt cx="144" cy="720"/>
          </a:xfrm>
        </p:grpSpPr>
        <p:pic>
          <p:nvPicPr>
            <p:cNvPr id="9232" name="Picture 17" descr="manual-035(3)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56" y="864"/>
              <a:ext cx="14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3" name="Oval 18"/>
            <p:cNvSpPr>
              <a:spLocks noChangeArrowheads="1"/>
            </p:cNvSpPr>
            <p:nvPr/>
          </p:nvSpPr>
          <p:spPr bwMode="auto">
            <a:xfrm>
              <a:off x="3456" y="1008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sp>
        <p:nvSpPr>
          <p:cNvPr id="9227" name="Text Box 19"/>
          <p:cNvSpPr txBox="1">
            <a:spLocks noChangeArrowheads="1"/>
          </p:cNvSpPr>
          <p:nvPr/>
        </p:nvSpPr>
        <p:spPr bwMode="auto">
          <a:xfrm>
            <a:off x="1631950" y="1943100"/>
            <a:ext cx="850900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خارجي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9" name="Rectangle 21"/>
          <p:cNvSpPr>
            <a:spLocks noChangeArrowheads="1"/>
          </p:cNvSpPr>
          <p:nvPr/>
        </p:nvSpPr>
        <p:spPr bwMode="auto">
          <a:xfrm>
            <a:off x="2297113" y="5937250"/>
            <a:ext cx="4926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چهار گوشه پانل ها در قسمت خارج نوار آلومينيومي زده مي شود.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275513" y="587692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0244" name="Picture 4" descr="manual-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43050"/>
            <a:ext cx="484663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300788" y="4686300"/>
            <a:ext cx="804862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داخلي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7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92425" y="5915025"/>
            <a:ext cx="431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چرخاندن كانال به طوريكه سطح داخلي به سمت بالا باشد 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9963" y="2144713"/>
            <a:ext cx="3703637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-1646953">
            <a:off x="2711450" y="2590800"/>
            <a:ext cx="1403350" cy="381000"/>
          </a:xfrm>
          <a:prstGeom prst="curvedDownArrow">
            <a:avLst>
              <a:gd name="adj1" fmla="val 73667"/>
              <a:gd name="adj2" fmla="val 147333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1371600" y="4267200"/>
            <a:ext cx="76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990600" y="40386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041400" y="40798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2362200" y="34290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1981200" y="32004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032000" y="32416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265613" y="693738"/>
            <a:ext cx="687387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Wye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724400" y="5915025"/>
            <a:ext cx="2478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تكه هاي كانال به ترتيب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On-screen Show (4:3)</PresentationFormat>
  <Paragraphs>102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2010-06-09T15:28:35Z</dcterms:created>
  <dcterms:modified xsi:type="dcterms:W3CDTF">2010-06-09T15:29:55Z</dcterms:modified>
</cp:coreProperties>
</file>