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6C9434D-B925-4621-8913-9B9700C5B60B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B0EDE0D-21E1-4AC2-B7C0-B6B9CC0AFE7B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3052A-992E-4CBC-8ED3-9A1544ABAE92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946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59290-4136-4AC8-9181-1B9F05D4C727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867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F600F-3A4B-4BC7-AFAA-3A07602C5841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297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A82817-ED5E-4588-BE78-5751FF4F6473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072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C6A2F-8BD4-4B3C-A219-B59EC369673E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17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8F001-0916-4E7D-938E-FCC572002AC9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048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3EFD4-4F9B-49D3-98C1-0252A54B3BD5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15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DD98E-225E-4E5C-AB6B-EE66C57A2B6A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25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3A0C1-1CA2-49AD-B19E-C626670DAA9E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FF91C-7654-4821-8D75-4155E3E7F5D9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458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AC240-D447-433C-A59E-4B17F548CF15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560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E0AA4C-2061-4CD1-9CFA-3706883F3C33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66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 smtClean="0"/>
              <a:t>شركت دلتا تجهيز ايرانيان</a:t>
            </a:r>
            <a:endParaRPr lang="en-US" smtClean="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D554C-3102-4045-8427-9AAE7BAAEED1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2765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46F1-2E72-4D5F-996C-85FE417355D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467DD-2729-458E-ADC9-2C0C7D1C11D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92300" y="5062538"/>
            <a:ext cx="5357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325688" y="2403475"/>
            <a:ext cx="5357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6215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3000" y="2708275"/>
            <a:ext cx="5141913" cy="366713"/>
          </a:xfrm>
          <a:prstGeom prst="rect">
            <a:avLst/>
          </a:prstGeom>
          <a:solidFill>
            <a:srgbClr val="99CC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زانويي چهار گوش با پره هاي منحرف</a:t>
            </a:r>
            <a:endParaRPr lang="es-E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62151" name="Text Box 7"/>
          <p:cNvSpPr txBox="1">
            <a:spLocks noChangeArrowheads="1"/>
          </p:cNvSpPr>
          <p:nvPr/>
        </p:nvSpPr>
        <p:spPr bwMode="auto">
          <a:xfrm>
            <a:off x="4859338" y="1989138"/>
            <a:ext cx="2663825" cy="366712"/>
          </a:xfrm>
          <a:prstGeom prst="rect">
            <a:avLst/>
          </a:prstGeom>
          <a:solidFill>
            <a:srgbClr val="FF99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buClr>
                <a:srgbClr val="FF0000"/>
              </a:buClr>
              <a:buSzPct val="150000"/>
              <a:buFont typeface="Wingdings" pitchFamily="2" charset="2"/>
              <a:buNone/>
            </a:pPr>
            <a:endParaRPr lang="en-U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62152" name="Text Box 8"/>
          <p:cNvSpPr txBox="1">
            <a:spLocks noChangeArrowheads="1"/>
          </p:cNvSpPr>
          <p:nvPr/>
        </p:nvSpPr>
        <p:spPr bwMode="auto">
          <a:xfrm>
            <a:off x="5651500" y="1954213"/>
            <a:ext cx="1584325" cy="466725"/>
          </a:xfrm>
          <a:prstGeom prst="rect">
            <a:avLst/>
          </a:prstGeom>
          <a:solidFill>
            <a:srgbClr val="FF0000">
              <a:alpha val="55000"/>
            </a:srgbClr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قسمت نهم 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6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6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0" grpId="0" animBg="1" autoUpdateAnimBg="0"/>
      <p:bldP spid="262151" grpId="0" animBg="1"/>
      <p:bldP spid="2621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2292" name="Picture 4" descr="manual-1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828800"/>
            <a:ext cx="41497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1" name="Picture 5" descr="manual-128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938" y="3114675"/>
            <a:ext cx="105886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8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80013" y="5932488"/>
            <a:ext cx="204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 دادن ديواره داخلي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3316" name="Picture 4" descr="manual-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9675" y="1828800"/>
            <a:ext cx="418306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87675" y="4149725"/>
            <a:ext cx="1046163" cy="1241425"/>
            <a:chOff x="1872" y="2640"/>
            <a:chExt cx="624" cy="749"/>
          </a:xfrm>
        </p:grpSpPr>
        <p:sp>
          <p:nvSpPr>
            <p:cNvPr id="13336" name="Text Box 6"/>
            <p:cNvSpPr txBox="1">
              <a:spLocks noChangeArrowheads="1"/>
            </p:cNvSpPr>
            <p:nvPr/>
          </p:nvSpPr>
          <p:spPr bwMode="auto">
            <a:xfrm>
              <a:off x="1921" y="3216"/>
              <a:ext cx="397" cy="173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سيليكون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3337" name="Line 7"/>
            <p:cNvSpPr>
              <a:spLocks noChangeShapeType="1"/>
            </p:cNvSpPr>
            <p:nvPr/>
          </p:nvSpPr>
          <p:spPr bwMode="auto">
            <a:xfrm flipV="1">
              <a:off x="2160" y="2928"/>
              <a:ext cx="336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3338" name="Line 8"/>
            <p:cNvSpPr>
              <a:spLocks noChangeShapeType="1"/>
            </p:cNvSpPr>
            <p:nvPr/>
          </p:nvSpPr>
          <p:spPr bwMode="auto">
            <a:xfrm flipH="1" flipV="1">
              <a:off x="1872" y="2640"/>
              <a:ext cx="301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230688" y="2247900"/>
            <a:ext cx="692150" cy="647700"/>
            <a:chOff x="3438" y="1320"/>
            <a:chExt cx="436" cy="408"/>
          </a:xfrm>
        </p:grpSpPr>
        <p:sp>
          <p:nvSpPr>
            <p:cNvPr id="13334" name="Text Box 10"/>
            <p:cNvSpPr txBox="1">
              <a:spLocks noChangeArrowheads="1"/>
            </p:cNvSpPr>
            <p:nvPr/>
          </p:nvSpPr>
          <p:spPr bwMode="auto">
            <a:xfrm>
              <a:off x="3438" y="1320"/>
              <a:ext cx="436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اتو كردن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3335" name="Line 11"/>
            <p:cNvSpPr>
              <a:spLocks noChangeShapeType="1"/>
            </p:cNvSpPr>
            <p:nvPr/>
          </p:nvSpPr>
          <p:spPr bwMode="auto">
            <a:xfrm>
              <a:off x="3648" y="1488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572000" y="3276600"/>
            <a:ext cx="1535113" cy="2173288"/>
            <a:chOff x="2880" y="1968"/>
            <a:chExt cx="967" cy="1468"/>
          </a:xfrm>
        </p:grpSpPr>
        <p:sp>
          <p:nvSpPr>
            <p:cNvPr id="13331" name="Text Box 13"/>
            <p:cNvSpPr txBox="1">
              <a:spLocks noChangeArrowheads="1"/>
            </p:cNvSpPr>
            <p:nvPr/>
          </p:nvSpPr>
          <p:spPr bwMode="auto">
            <a:xfrm>
              <a:off x="3219" y="3242"/>
              <a:ext cx="628" cy="19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3332" name="Line 14"/>
            <p:cNvSpPr>
              <a:spLocks noChangeShapeType="1"/>
            </p:cNvSpPr>
            <p:nvPr/>
          </p:nvSpPr>
          <p:spPr bwMode="auto">
            <a:xfrm flipH="1" flipV="1">
              <a:off x="3504" y="1968"/>
              <a:ext cx="0" cy="12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3333" name="Line 15"/>
            <p:cNvSpPr>
              <a:spLocks noChangeShapeType="1"/>
            </p:cNvSpPr>
            <p:nvPr/>
          </p:nvSpPr>
          <p:spPr bwMode="auto">
            <a:xfrm flipH="1" flipV="1">
              <a:off x="2880" y="2832"/>
              <a:ext cx="624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400800" y="990600"/>
            <a:ext cx="2209800" cy="1524000"/>
            <a:chOff x="3792" y="1200"/>
            <a:chExt cx="1392" cy="960"/>
          </a:xfrm>
        </p:grpSpPr>
        <p:sp>
          <p:nvSpPr>
            <p:cNvPr id="13325" name="Oval 17"/>
            <p:cNvSpPr>
              <a:spLocks noChangeArrowheads="1"/>
            </p:cNvSpPr>
            <p:nvPr/>
          </p:nvSpPr>
          <p:spPr bwMode="auto">
            <a:xfrm>
              <a:off x="4608" y="1536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3326" name="Line 18"/>
            <p:cNvSpPr>
              <a:spLocks noChangeShapeType="1"/>
            </p:cNvSpPr>
            <p:nvPr/>
          </p:nvSpPr>
          <p:spPr bwMode="auto">
            <a:xfrm flipH="1">
              <a:off x="3840" y="1896"/>
              <a:ext cx="768" cy="2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3327" name="Oval 19"/>
            <p:cNvSpPr>
              <a:spLocks noChangeArrowheads="1"/>
            </p:cNvSpPr>
            <p:nvPr/>
          </p:nvSpPr>
          <p:spPr bwMode="auto">
            <a:xfrm>
              <a:off x="4128" y="1200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3328" name="Line 20"/>
            <p:cNvSpPr>
              <a:spLocks noChangeShapeType="1"/>
            </p:cNvSpPr>
            <p:nvPr/>
          </p:nvSpPr>
          <p:spPr bwMode="auto">
            <a:xfrm flipH="1">
              <a:off x="3792" y="1680"/>
              <a:ext cx="432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13329" name="Picture 21" descr="manual-004(3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24" y="1248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0" name="Picture 22" descr="manual-004(4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56" y="1584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2647" name="Text Box 23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22" name="Rectangle 24"/>
          <p:cNvSpPr>
            <a:spLocks noChangeArrowheads="1"/>
          </p:cNvSpPr>
          <p:nvPr/>
        </p:nvSpPr>
        <p:spPr bwMode="auto">
          <a:xfrm>
            <a:off x="3635375" y="5929313"/>
            <a:ext cx="355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اتو كردن ، نوار زدن ، كوتاه كردن و ايجاد نري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82649" name="Text Box 25"/>
          <p:cNvSpPr txBox="1">
            <a:spLocks noChangeArrowheads="1"/>
          </p:cNvSpPr>
          <p:nvPr/>
        </p:nvSpPr>
        <p:spPr bwMode="auto">
          <a:xfrm>
            <a:off x="7239000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9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4340" name="Picture 4" descr="manual-1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9013" y="1828800"/>
            <a:ext cx="604678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962400" y="1981200"/>
            <a:ext cx="3276600" cy="685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572000" y="2971800"/>
            <a:ext cx="3276600" cy="685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979863" y="5924550"/>
            <a:ext cx="3230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قراردادن مجموعه پره هاي منحرف كننده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84681" name="Text Box 9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10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5364" name="Picture 4" descr="manual-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062038"/>
            <a:ext cx="4183063" cy="473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76488" y="1584325"/>
            <a:ext cx="3902075" cy="3592513"/>
            <a:chOff x="1497" y="998"/>
            <a:chExt cx="2458" cy="2263"/>
          </a:xfrm>
        </p:grpSpPr>
        <p:sp>
          <p:nvSpPr>
            <p:cNvPr id="15378" name="Line 6"/>
            <p:cNvSpPr>
              <a:spLocks noChangeShapeType="1"/>
            </p:cNvSpPr>
            <p:nvPr/>
          </p:nvSpPr>
          <p:spPr bwMode="auto">
            <a:xfrm>
              <a:off x="2112" y="1056"/>
              <a:ext cx="52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5379" name="Text Box 7"/>
            <p:cNvSpPr txBox="1">
              <a:spLocks noChangeArrowheads="1"/>
            </p:cNvSpPr>
            <p:nvPr/>
          </p:nvSpPr>
          <p:spPr bwMode="auto">
            <a:xfrm>
              <a:off x="1497" y="998"/>
              <a:ext cx="597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ديسك تقويتي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5380" name="Line 8"/>
            <p:cNvSpPr>
              <a:spLocks noChangeShapeType="1"/>
            </p:cNvSpPr>
            <p:nvPr/>
          </p:nvSpPr>
          <p:spPr bwMode="auto">
            <a:xfrm>
              <a:off x="2880" y="3168"/>
              <a:ext cx="52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5381" name="Text Box 9"/>
            <p:cNvSpPr txBox="1">
              <a:spLocks noChangeArrowheads="1"/>
            </p:cNvSpPr>
            <p:nvPr/>
          </p:nvSpPr>
          <p:spPr bwMode="auto">
            <a:xfrm>
              <a:off x="3378" y="3080"/>
              <a:ext cx="577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ديسك تقويتي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343400" y="1765300"/>
            <a:ext cx="2243138" cy="287338"/>
            <a:chOff x="2736" y="1112"/>
            <a:chExt cx="1413" cy="181"/>
          </a:xfrm>
        </p:grpSpPr>
        <p:sp>
          <p:nvSpPr>
            <p:cNvPr id="15376" name="Line 11"/>
            <p:cNvSpPr>
              <a:spLocks noChangeShapeType="1"/>
            </p:cNvSpPr>
            <p:nvPr/>
          </p:nvSpPr>
          <p:spPr bwMode="auto">
            <a:xfrm flipH="1">
              <a:off x="2736" y="1200"/>
              <a:ext cx="62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5377" name="Text Box 12"/>
            <p:cNvSpPr txBox="1">
              <a:spLocks noChangeArrowheads="1"/>
            </p:cNvSpPr>
            <p:nvPr/>
          </p:nvSpPr>
          <p:spPr bwMode="auto">
            <a:xfrm>
              <a:off x="3344" y="1112"/>
              <a:ext cx="805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M6</a:t>
              </a:r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ميله دو سر رزوه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572000" y="1308100"/>
            <a:ext cx="1498600" cy="4325938"/>
            <a:chOff x="2880" y="824"/>
            <a:chExt cx="944" cy="2725"/>
          </a:xfrm>
        </p:grpSpPr>
        <p:sp>
          <p:nvSpPr>
            <p:cNvPr id="15372" name="Line 14"/>
            <p:cNvSpPr>
              <a:spLocks noChangeShapeType="1"/>
            </p:cNvSpPr>
            <p:nvPr/>
          </p:nvSpPr>
          <p:spPr bwMode="auto">
            <a:xfrm flipH="1">
              <a:off x="2880" y="912"/>
              <a:ext cx="52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3364" y="824"/>
              <a:ext cx="443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M6</a:t>
              </a:r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مهره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5374" name="Line 16"/>
            <p:cNvSpPr>
              <a:spLocks noChangeShapeType="1"/>
            </p:cNvSpPr>
            <p:nvPr/>
          </p:nvSpPr>
          <p:spPr bwMode="auto">
            <a:xfrm flipH="1" flipV="1">
              <a:off x="2880" y="3360"/>
              <a:ext cx="528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5375" name="Text Box 17"/>
            <p:cNvSpPr txBox="1">
              <a:spLocks noChangeArrowheads="1"/>
            </p:cNvSpPr>
            <p:nvPr/>
          </p:nvSpPr>
          <p:spPr bwMode="auto">
            <a:xfrm>
              <a:off x="3347" y="3368"/>
              <a:ext cx="477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 M6</a:t>
              </a:r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مهره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sp>
        <p:nvSpPr>
          <p:cNvPr id="286738" name="Text Box 18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3979863" y="5924550"/>
            <a:ext cx="3230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قراردادن مجموعه پره هاي منحرف كننده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86740" name="Text Box 20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10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nual-1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76400"/>
            <a:ext cx="685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762000" y="44196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762000" y="16764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914400" y="1676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914400" y="3581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 rot="-5400000">
            <a:off x="376238" y="2860675"/>
            <a:ext cx="1046162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W+350mm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8001000" y="44196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8001000" y="16764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8153400" y="1676400"/>
            <a:ext cx="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8153400" y="3581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 rot="-5400000">
            <a:off x="7616826" y="2860675"/>
            <a:ext cx="1046162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W+350mm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962400" y="1676400"/>
            <a:ext cx="1219200" cy="2133600"/>
            <a:chOff x="2496" y="1056"/>
            <a:chExt cx="768" cy="1344"/>
          </a:xfrm>
        </p:grpSpPr>
        <p:sp>
          <p:nvSpPr>
            <p:cNvPr id="4144" name="Line 1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5" name="Line 17"/>
            <p:cNvSpPr>
              <a:spLocks noChangeShapeType="1"/>
            </p:cNvSpPr>
            <p:nvPr/>
          </p:nvSpPr>
          <p:spPr bwMode="auto">
            <a:xfrm flipH="1">
              <a:off x="2496" y="2400"/>
              <a:ext cx="76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6" name="Text Box 18"/>
            <p:cNvSpPr txBox="1">
              <a:spLocks noChangeArrowheads="1"/>
            </p:cNvSpPr>
            <p:nvPr/>
          </p:nvSpPr>
          <p:spPr bwMode="auto">
            <a:xfrm rot="-5400000">
              <a:off x="2541" y="1622"/>
              <a:ext cx="65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W+200mm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4147" name="Line 19"/>
            <p:cNvSpPr>
              <a:spLocks noChangeShapeType="1"/>
            </p:cNvSpPr>
            <p:nvPr/>
          </p:nvSpPr>
          <p:spPr bwMode="auto">
            <a:xfrm>
              <a:off x="2880" y="2016"/>
              <a:ext cx="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8" name="Line 20"/>
            <p:cNvSpPr>
              <a:spLocks noChangeShapeType="1"/>
            </p:cNvSpPr>
            <p:nvPr/>
          </p:nvSpPr>
          <p:spPr bwMode="auto">
            <a:xfrm>
              <a:off x="2880" y="1056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4112" name="Text Box 21"/>
          <p:cNvSpPr txBox="1">
            <a:spLocks noChangeArrowheads="1"/>
          </p:cNvSpPr>
          <p:nvPr/>
        </p:nvSpPr>
        <p:spPr bwMode="auto">
          <a:xfrm>
            <a:off x="1573213" y="4779963"/>
            <a:ext cx="936625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پوشش زيرين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13" name="Text Box 22"/>
          <p:cNvSpPr txBox="1">
            <a:spLocks noChangeArrowheads="1"/>
          </p:cNvSpPr>
          <p:nvPr/>
        </p:nvSpPr>
        <p:spPr bwMode="auto">
          <a:xfrm>
            <a:off x="6715125" y="4779963"/>
            <a:ext cx="936625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پوشش فوقاني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368550" y="952500"/>
            <a:ext cx="996950" cy="2324100"/>
            <a:chOff x="1492" y="600"/>
            <a:chExt cx="628" cy="1464"/>
          </a:xfrm>
        </p:grpSpPr>
        <p:pic>
          <p:nvPicPr>
            <p:cNvPr id="4138" name="Picture 24" descr="manual-047(1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1728" y="1104"/>
              <a:ext cx="183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492" y="600"/>
              <a:ext cx="628" cy="840"/>
              <a:chOff x="1492" y="600"/>
              <a:chExt cx="628" cy="840"/>
            </a:xfrm>
          </p:grpSpPr>
          <p:sp>
            <p:nvSpPr>
              <p:cNvPr id="4140" name="Text Box 26"/>
              <p:cNvSpPr txBox="1">
                <a:spLocks noChangeArrowheads="1"/>
              </p:cNvSpPr>
              <p:nvPr/>
            </p:nvSpPr>
            <p:spPr bwMode="auto">
              <a:xfrm>
                <a:off x="1492" y="600"/>
                <a:ext cx="628" cy="181"/>
              </a:xfrm>
              <a:prstGeom prst="rect">
                <a:avLst/>
              </a:prstGeom>
              <a:solidFill>
                <a:srgbClr val="E9F7FF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fa-IR" sz="1200">
                    <a:solidFill>
                      <a:srgbClr val="FF0000"/>
                    </a:solidFill>
                    <a:latin typeface="Verdana" pitchFamily="34" charset="0"/>
                    <a:cs typeface="B Koodak" pitchFamily="2" charset="-78"/>
                  </a:rPr>
                  <a:t>نوار آلومينيومي </a:t>
                </a:r>
                <a:endParaRPr lang="es-ES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endParaRPr>
              </a:p>
            </p:txBody>
          </p: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776" y="768"/>
                <a:ext cx="96" cy="672"/>
                <a:chOff x="144" y="816"/>
                <a:chExt cx="96" cy="672"/>
              </a:xfrm>
            </p:grpSpPr>
            <p:sp>
              <p:nvSpPr>
                <p:cNvPr id="4142" name="Line 28"/>
                <p:cNvSpPr>
                  <a:spLocks noChangeShapeType="1"/>
                </p:cNvSpPr>
                <p:nvPr/>
              </p:nvSpPr>
              <p:spPr bwMode="auto">
                <a:xfrm>
                  <a:off x="192" y="816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4143" name="Oval 29"/>
                <p:cNvSpPr>
                  <a:spLocks noChangeArrowheads="1"/>
                </p:cNvSpPr>
                <p:nvPr/>
              </p:nvSpPr>
              <p:spPr bwMode="auto">
                <a:xfrm>
                  <a:off x="144" y="1392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>
                    <a:cs typeface="B Koodak" pitchFamily="2" charset="-78"/>
                  </a:endParaRPr>
                </a:p>
              </p:txBody>
            </p:sp>
          </p:grpSp>
        </p:grp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719763" y="952500"/>
            <a:ext cx="996950" cy="2324100"/>
            <a:chOff x="3603" y="600"/>
            <a:chExt cx="628" cy="1464"/>
          </a:xfrm>
        </p:grpSpPr>
        <p:pic>
          <p:nvPicPr>
            <p:cNvPr id="4132" name="Picture 31" descr="manual-047(1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840" y="1104"/>
              <a:ext cx="183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3603" y="600"/>
              <a:ext cx="628" cy="840"/>
              <a:chOff x="1492" y="600"/>
              <a:chExt cx="628" cy="840"/>
            </a:xfrm>
          </p:grpSpPr>
          <p:sp>
            <p:nvSpPr>
              <p:cNvPr id="4134" name="Text Box 33"/>
              <p:cNvSpPr txBox="1">
                <a:spLocks noChangeArrowheads="1"/>
              </p:cNvSpPr>
              <p:nvPr/>
            </p:nvSpPr>
            <p:spPr bwMode="auto">
              <a:xfrm>
                <a:off x="1492" y="600"/>
                <a:ext cx="628" cy="181"/>
              </a:xfrm>
              <a:prstGeom prst="rect">
                <a:avLst/>
              </a:prstGeom>
              <a:solidFill>
                <a:srgbClr val="E9F7FF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fa-IR" sz="1200">
                    <a:solidFill>
                      <a:srgbClr val="FF0000"/>
                    </a:solidFill>
                    <a:latin typeface="Verdana" pitchFamily="34" charset="0"/>
                    <a:cs typeface="B Koodak" pitchFamily="2" charset="-78"/>
                  </a:rPr>
                  <a:t>نوار آلومينيومي </a:t>
                </a:r>
                <a:endParaRPr lang="es-ES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endParaRPr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1776" y="768"/>
                <a:ext cx="96" cy="672"/>
                <a:chOff x="144" y="816"/>
                <a:chExt cx="96" cy="672"/>
              </a:xfrm>
            </p:grpSpPr>
            <p:sp>
              <p:nvSpPr>
                <p:cNvPr id="4136" name="Line 35"/>
                <p:cNvSpPr>
                  <a:spLocks noChangeShapeType="1"/>
                </p:cNvSpPr>
                <p:nvPr/>
              </p:nvSpPr>
              <p:spPr bwMode="auto">
                <a:xfrm>
                  <a:off x="192" y="816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4137" name="Oval 36"/>
                <p:cNvSpPr>
                  <a:spLocks noChangeArrowheads="1"/>
                </p:cNvSpPr>
                <p:nvPr/>
              </p:nvSpPr>
              <p:spPr bwMode="auto">
                <a:xfrm>
                  <a:off x="144" y="1392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>
                    <a:cs typeface="B Koodak" pitchFamily="2" charset="-78"/>
                  </a:endParaRPr>
                </a:p>
              </p:txBody>
            </p:sp>
          </p:grpSp>
        </p:grpSp>
      </p:grpSp>
      <p:sp>
        <p:nvSpPr>
          <p:cNvPr id="4116" name="Text Box 37"/>
          <p:cNvSpPr txBox="1">
            <a:spLocks noChangeArrowheads="1"/>
          </p:cNvSpPr>
          <p:nvPr/>
        </p:nvSpPr>
        <p:spPr bwMode="auto">
          <a:xfrm>
            <a:off x="6934200" y="1873250"/>
            <a:ext cx="442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600">
                <a:solidFill>
                  <a:srgbClr val="FF0000"/>
                </a:solidFill>
                <a:cs typeface="B Koodak" pitchFamily="2" charset="-78"/>
              </a:rPr>
              <a:t>LN</a:t>
            </a:r>
            <a:endParaRPr lang="es-ES" sz="1600">
              <a:solidFill>
                <a:srgbClr val="FF0000"/>
              </a:solidFill>
              <a:cs typeface="B Koodak" pitchFamily="2" charset="-78"/>
            </a:endParaRP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3429000" y="1714500"/>
            <a:ext cx="1143000" cy="3429000"/>
            <a:chOff x="-360" y="1344"/>
            <a:chExt cx="720" cy="2160"/>
          </a:xfrm>
        </p:grpSpPr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-360" y="1344"/>
              <a:ext cx="720" cy="2160"/>
              <a:chOff x="2304" y="1200"/>
              <a:chExt cx="720" cy="2160"/>
            </a:xfrm>
          </p:grpSpPr>
          <p:sp>
            <p:nvSpPr>
              <p:cNvPr id="4129" name="Oval 40"/>
              <p:cNvSpPr>
                <a:spLocks noChangeArrowheads="1"/>
              </p:cNvSpPr>
              <p:nvPr/>
            </p:nvSpPr>
            <p:spPr bwMode="auto">
              <a:xfrm>
                <a:off x="2400" y="2736"/>
                <a:ext cx="624" cy="624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B Koodak" pitchFamily="2" charset="-78"/>
                </a:endParaRPr>
              </a:p>
            </p:txBody>
          </p:sp>
          <p:sp>
            <p:nvSpPr>
              <p:cNvPr id="4130" name="Line 41"/>
              <p:cNvSpPr>
                <a:spLocks noChangeShapeType="1"/>
              </p:cNvSpPr>
              <p:nvPr/>
            </p:nvSpPr>
            <p:spPr bwMode="auto">
              <a:xfrm flipH="1" flipV="1">
                <a:off x="2352" y="2160"/>
                <a:ext cx="240" cy="6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4131" name="Line 42"/>
              <p:cNvSpPr>
                <a:spLocks noChangeShapeType="1"/>
              </p:cNvSpPr>
              <p:nvPr/>
            </p:nvSpPr>
            <p:spPr bwMode="auto">
              <a:xfrm flipH="1" flipV="1">
                <a:off x="2304" y="1200"/>
                <a:ext cx="288" cy="158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pic>
          <p:nvPicPr>
            <p:cNvPr id="4128" name="Picture 43" descr="manual-004(2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11" y="2976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4876800" y="1714500"/>
            <a:ext cx="1828800" cy="3429000"/>
            <a:chOff x="5472" y="1584"/>
            <a:chExt cx="1152" cy="2160"/>
          </a:xfrm>
        </p:grpSpPr>
        <p:sp>
          <p:nvSpPr>
            <p:cNvPr id="4123" name="Oval 45"/>
            <p:cNvSpPr>
              <a:spLocks noChangeArrowheads="1"/>
            </p:cNvSpPr>
            <p:nvPr/>
          </p:nvSpPr>
          <p:spPr bwMode="auto">
            <a:xfrm>
              <a:off x="5472" y="3120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24" name="Line 46"/>
            <p:cNvSpPr>
              <a:spLocks noChangeShapeType="1"/>
            </p:cNvSpPr>
            <p:nvPr/>
          </p:nvSpPr>
          <p:spPr bwMode="auto">
            <a:xfrm flipV="1">
              <a:off x="5808" y="2544"/>
              <a:ext cx="144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5" name="Line 47"/>
            <p:cNvSpPr>
              <a:spLocks noChangeShapeType="1"/>
            </p:cNvSpPr>
            <p:nvPr/>
          </p:nvSpPr>
          <p:spPr bwMode="auto">
            <a:xfrm flipV="1">
              <a:off x="5808" y="1584"/>
              <a:ext cx="816" cy="15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4126" name="Picture 48" descr="manual-004(1)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20" y="3216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4241" name="Text Box 49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20" name="Rectangle 50"/>
          <p:cNvSpPr>
            <a:spLocks noChangeArrowheads="1"/>
          </p:cNvSpPr>
          <p:nvPr/>
        </p:nvSpPr>
        <p:spPr bwMode="auto">
          <a:xfrm>
            <a:off x="2259013" y="5927725"/>
            <a:ext cx="4905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ترسيم الگوي پوشش زيرين و برش پانل به سمت خارج مطابق الگو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64243" name="Text Box 51"/>
          <p:cNvSpPr txBox="1">
            <a:spLocks noChangeArrowheads="1"/>
          </p:cNvSpPr>
          <p:nvPr/>
        </p:nvSpPr>
        <p:spPr bwMode="auto">
          <a:xfrm>
            <a:off x="7202488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5124" name="Picture 4" descr="manual-1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334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3810000" y="3505200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>
            <a:off x="5257800" y="3505200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>
            <a:off x="1600200" y="3657600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6781800" y="1752600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7162800" y="4419600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05000" y="4648200"/>
            <a:ext cx="6172200" cy="1219200"/>
            <a:chOff x="1200" y="2928"/>
            <a:chExt cx="3888" cy="768"/>
          </a:xfrm>
        </p:grpSpPr>
        <p:sp>
          <p:nvSpPr>
            <p:cNvPr id="5135" name="Oval 11"/>
            <p:cNvSpPr>
              <a:spLocks noChangeArrowheads="1"/>
            </p:cNvSpPr>
            <p:nvPr/>
          </p:nvSpPr>
          <p:spPr bwMode="auto">
            <a:xfrm>
              <a:off x="4032" y="3072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5136" name="Line 12"/>
            <p:cNvSpPr>
              <a:spLocks noChangeShapeType="1"/>
            </p:cNvSpPr>
            <p:nvPr/>
          </p:nvSpPr>
          <p:spPr bwMode="auto">
            <a:xfrm flipH="1" flipV="1">
              <a:off x="1200" y="3072"/>
              <a:ext cx="2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7" name="Line 13"/>
            <p:cNvSpPr>
              <a:spLocks noChangeShapeType="1"/>
            </p:cNvSpPr>
            <p:nvPr/>
          </p:nvSpPr>
          <p:spPr bwMode="auto">
            <a:xfrm flipV="1">
              <a:off x="1920" y="2928"/>
              <a:ext cx="0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8" name="Line 14"/>
            <p:cNvSpPr>
              <a:spLocks noChangeShapeType="1"/>
            </p:cNvSpPr>
            <p:nvPr/>
          </p:nvSpPr>
          <p:spPr bwMode="auto">
            <a:xfrm flipV="1">
              <a:off x="2976" y="2928"/>
              <a:ext cx="0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9" name="Line 15"/>
            <p:cNvSpPr>
              <a:spLocks noChangeShapeType="1"/>
            </p:cNvSpPr>
            <p:nvPr/>
          </p:nvSpPr>
          <p:spPr bwMode="auto">
            <a:xfrm flipV="1">
              <a:off x="4128" y="2928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0" name="Line 16"/>
            <p:cNvSpPr>
              <a:spLocks noChangeShapeType="1"/>
            </p:cNvSpPr>
            <p:nvPr/>
          </p:nvSpPr>
          <p:spPr bwMode="auto">
            <a:xfrm>
              <a:off x="1440" y="3408"/>
              <a:ext cx="259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1" name="Line 17"/>
            <p:cNvSpPr>
              <a:spLocks noChangeShapeType="1"/>
            </p:cNvSpPr>
            <p:nvPr/>
          </p:nvSpPr>
          <p:spPr bwMode="auto">
            <a:xfrm flipV="1">
              <a:off x="5088" y="3120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2" name="Line 18"/>
            <p:cNvSpPr>
              <a:spLocks noChangeShapeType="1"/>
            </p:cNvSpPr>
            <p:nvPr/>
          </p:nvSpPr>
          <p:spPr bwMode="auto">
            <a:xfrm flipV="1">
              <a:off x="1440" y="3072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3" name="Line 19"/>
            <p:cNvSpPr>
              <a:spLocks noChangeShapeType="1"/>
            </p:cNvSpPr>
            <p:nvPr/>
          </p:nvSpPr>
          <p:spPr bwMode="auto">
            <a:xfrm>
              <a:off x="4656" y="3408"/>
              <a:ext cx="4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5144" name="Picture 20" descr="manual-004(4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28" y="3168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261" name="Text Box 21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32" name="Rectangle 22"/>
          <p:cNvSpPr>
            <a:spLocks noChangeArrowheads="1"/>
          </p:cNvSpPr>
          <p:nvPr/>
        </p:nvSpPr>
        <p:spPr bwMode="auto">
          <a:xfrm>
            <a:off x="3603625" y="5900738"/>
            <a:ext cx="3633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برش ديواره ها و ايجاد مادگي قبل از چسب زدن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66263" name="Text Box 23"/>
          <p:cNvSpPr txBox="1">
            <a:spLocks noChangeArrowheads="1"/>
          </p:cNvSpPr>
          <p:nvPr/>
        </p:nvSpPr>
        <p:spPr bwMode="auto">
          <a:xfrm>
            <a:off x="72755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57350" y="3243263"/>
            <a:ext cx="5357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6148" name="Picture 4" descr="manual-1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157288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489450" y="2071688"/>
            <a:ext cx="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189413" y="1957388"/>
            <a:ext cx="531812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68296" name="Text Box 8"/>
          <p:cNvSpPr txBox="1">
            <a:spLocks noChangeArrowheads="1"/>
          </p:cNvSpPr>
          <p:nvPr/>
        </p:nvSpPr>
        <p:spPr bwMode="auto">
          <a:xfrm>
            <a:off x="7308850" y="57705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584450" y="5857875"/>
            <a:ext cx="4608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چسب زدن به همه كناره هايي كه برش 45 درجه خورده است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270340" name="Picture 4" descr="manual-1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2800350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41" name="Picture 5" descr="manual-123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524000"/>
            <a:ext cx="1325563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manual-123(3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59363" y="1512888"/>
            <a:ext cx="2789237" cy="27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43" name="Picture 7" descr="manual-123(4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59363" y="4267200"/>
            <a:ext cx="27892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81400" y="1524000"/>
            <a:ext cx="1447800" cy="2743200"/>
            <a:chOff x="2256" y="960"/>
            <a:chExt cx="912" cy="1728"/>
          </a:xfrm>
        </p:grpSpPr>
        <p:pic>
          <p:nvPicPr>
            <p:cNvPr id="7191" name="Picture 9" descr="manual-123(2)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56" y="960"/>
              <a:ext cx="18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2" name="Line 10"/>
            <p:cNvSpPr>
              <a:spLocks noChangeShapeType="1"/>
            </p:cNvSpPr>
            <p:nvPr/>
          </p:nvSpPr>
          <p:spPr bwMode="auto">
            <a:xfrm flipH="1">
              <a:off x="2352" y="1920"/>
              <a:ext cx="8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193" name="Oval 11"/>
            <p:cNvSpPr>
              <a:spLocks noChangeArrowheads="1"/>
            </p:cNvSpPr>
            <p:nvPr/>
          </p:nvSpPr>
          <p:spPr bwMode="auto">
            <a:xfrm>
              <a:off x="2304" y="1872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895850" y="1524000"/>
            <a:ext cx="3717925" cy="2743200"/>
            <a:chOff x="3084" y="960"/>
            <a:chExt cx="2342" cy="1728"/>
          </a:xfrm>
        </p:grpSpPr>
        <p:pic>
          <p:nvPicPr>
            <p:cNvPr id="7187" name="Picture 13" descr="manual-123(2)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84" y="960"/>
              <a:ext cx="18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8" name="Text Box 14"/>
            <p:cNvSpPr txBox="1">
              <a:spLocks noChangeArrowheads="1"/>
            </p:cNvSpPr>
            <p:nvPr/>
          </p:nvSpPr>
          <p:spPr bwMode="auto">
            <a:xfrm>
              <a:off x="4800" y="1848"/>
              <a:ext cx="626" cy="179"/>
            </a:xfrm>
            <a:prstGeom prst="rect">
              <a:avLst/>
            </a:prstGeom>
            <a:solidFill>
              <a:srgbClr val="E9F7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7189" name="Line 15"/>
            <p:cNvSpPr>
              <a:spLocks noChangeShapeType="1"/>
            </p:cNvSpPr>
            <p:nvPr/>
          </p:nvSpPr>
          <p:spPr bwMode="auto">
            <a:xfrm flipH="1">
              <a:off x="3168" y="1920"/>
              <a:ext cx="16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190" name="Oval 16"/>
            <p:cNvSpPr>
              <a:spLocks noChangeArrowheads="1"/>
            </p:cNvSpPr>
            <p:nvPr/>
          </p:nvSpPr>
          <p:spPr bwMode="auto">
            <a:xfrm>
              <a:off x="3120" y="1872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059363" y="3048000"/>
            <a:ext cx="2789237" cy="1371600"/>
            <a:chOff x="3187" y="1920"/>
            <a:chExt cx="1757" cy="864"/>
          </a:xfrm>
        </p:grpSpPr>
        <p:pic>
          <p:nvPicPr>
            <p:cNvPr id="7184" name="Picture 18" descr="manual-123(5)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187" y="2597"/>
              <a:ext cx="175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5" name="Line 19"/>
            <p:cNvSpPr>
              <a:spLocks noChangeShapeType="1"/>
            </p:cNvSpPr>
            <p:nvPr/>
          </p:nvSpPr>
          <p:spPr bwMode="auto">
            <a:xfrm flipH="1">
              <a:off x="3600" y="1920"/>
              <a:ext cx="0" cy="7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186" name="Oval 20"/>
            <p:cNvSpPr>
              <a:spLocks noChangeArrowheads="1"/>
            </p:cNvSpPr>
            <p:nvPr/>
          </p:nvSpPr>
          <p:spPr bwMode="auto">
            <a:xfrm>
              <a:off x="3552" y="2640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sp>
        <p:nvSpPr>
          <p:cNvPr id="7179" name="Text Box 21"/>
          <p:cNvSpPr txBox="1">
            <a:spLocks noChangeArrowheads="1"/>
          </p:cNvSpPr>
          <p:nvPr/>
        </p:nvSpPr>
        <p:spPr bwMode="auto">
          <a:xfrm>
            <a:off x="7881938" y="3467100"/>
            <a:ext cx="850900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خارجي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0358" name="Text Box 22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2297113" y="5937250"/>
            <a:ext cx="4926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به چهار گوشه پانل ها در قسمت خارج نوار آلومينيومي زده مي شود.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0360" name="Text Box 24"/>
          <p:cNvSpPr txBox="1">
            <a:spLocks noChangeArrowheads="1"/>
          </p:cNvSpPr>
          <p:nvPr/>
        </p:nvSpPr>
        <p:spPr bwMode="auto">
          <a:xfrm>
            <a:off x="7275513" y="587692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8196" name="Picture 4" descr="manual-1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162050"/>
            <a:ext cx="7924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715250" y="3086100"/>
            <a:ext cx="804863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داخلي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2390" name="Text Box 6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892425" y="5915025"/>
            <a:ext cx="431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چرخاندن كانال به طوريكه سطح داخلي به سمت بالا باشد 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9220" name="Picture 4" descr="manual-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62138"/>
            <a:ext cx="6858000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995738" y="5902325"/>
            <a:ext cx="320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اولين گوشه را با زاويه 90 درجه مي بنديم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0244" name="Picture 4" descr="manual-1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0825" y="1697038"/>
            <a:ext cx="57150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851275" y="5932488"/>
            <a:ext cx="3370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دومين گوشه را با زاويه 90 درجه مي بنديم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nual-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44688"/>
            <a:ext cx="4030663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3754438" y="736600"/>
            <a:ext cx="156527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زانويي چهار گوش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565775" y="5970588"/>
            <a:ext cx="1638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بستن گوشه سوم 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8535" name="Text Box 7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7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2010-06-09T15:42:11Z</dcterms:created>
  <dcterms:modified xsi:type="dcterms:W3CDTF">2010-06-09T15:43:04Z</dcterms:modified>
</cp:coreProperties>
</file>